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JetBrains Mono Ultra-Bold" panose="020B0604020202020204" charset="0"/>
      <p:regular r:id="rId13"/>
    </p:embeddedFont>
    <p:embeddedFont>
      <p:font typeface="Inter" panose="020B0604020202020204" charset="0"/>
      <p:regular r:id="rId14"/>
    </p:embeddedFont>
    <p:embeddedFont>
      <p:font typeface="Inter Light" panose="020B0604020202020204" charset="0"/>
      <p:regular r:id="rId15"/>
    </p:embeddedFont>
    <p:embeddedFont>
      <p:font typeface="Canva Sans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nter Extra-Ligh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466" y="791528"/>
            <a:ext cx="2442603" cy="9495472"/>
            <a:chOff x="0" y="0"/>
            <a:chExt cx="643319" cy="250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3319" cy="2500865"/>
            </a:xfrm>
            <a:custGeom>
              <a:avLst/>
              <a:gdLst/>
              <a:ahLst/>
              <a:cxnLst/>
              <a:rect l="l" t="t" r="r" b="b"/>
              <a:pathLst>
                <a:path w="643319" h="2500865">
                  <a:moveTo>
                    <a:pt x="0" y="0"/>
                  </a:moveTo>
                  <a:lnTo>
                    <a:pt x="643319" y="0"/>
                  </a:lnTo>
                  <a:lnTo>
                    <a:pt x="643319" y="2500865"/>
                  </a:lnTo>
                  <a:lnTo>
                    <a:pt x="0" y="2500865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3319" cy="253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68069" y="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725466" y="79629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796290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3168474" y="801053"/>
            <a:ext cx="15119931" cy="1022525"/>
            <a:chOff x="0" y="0"/>
            <a:chExt cx="3982204" cy="2693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2204" cy="269307"/>
            </a:xfrm>
            <a:custGeom>
              <a:avLst/>
              <a:gdLst/>
              <a:ahLst/>
              <a:cxnLst/>
              <a:rect l="l" t="t" r="r" b="b"/>
              <a:pathLst>
                <a:path w="3982204" h="269307">
                  <a:moveTo>
                    <a:pt x="0" y="0"/>
                  </a:moveTo>
                  <a:lnTo>
                    <a:pt x="3982204" y="0"/>
                  </a:lnTo>
                  <a:lnTo>
                    <a:pt x="3982204" y="269307"/>
                  </a:lnTo>
                  <a:lnTo>
                    <a:pt x="0" y="269307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2204" cy="307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168474" y="1823578"/>
            <a:ext cx="1511972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0" y="0"/>
            <a:ext cx="18288000" cy="791528"/>
            <a:chOff x="0" y="0"/>
            <a:chExt cx="4816593" cy="208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08468"/>
            </a:xfrm>
            <a:custGeom>
              <a:avLst/>
              <a:gdLst/>
              <a:ahLst/>
              <a:cxnLst/>
              <a:rect l="l" t="t" r="r" b="b"/>
              <a:pathLst>
                <a:path w="4816592" h="208468">
                  <a:moveTo>
                    <a:pt x="0" y="0"/>
                  </a:moveTo>
                  <a:lnTo>
                    <a:pt x="4816592" y="0"/>
                  </a:lnTo>
                  <a:lnTo>
                    <a:pt x="4816592" y="208468"/>
                  </a:lnTo>
                  <a:lnTo>
                    <a:pt x="0" y="20846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16593" cy="24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3165417" y="8948637"/>
            <a:ext cx="15119931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3165417" y="10129737"/>
            <a:ext cx="15119931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-307996" y="796290"/>
            <a:ext cx="1028700" cy="9592744"/>
            <a:chOff x="0" y="0"/>
            <a:chExt cx="270933" cy="25264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2526484"/>
            </a:xfrm>
            <a:custGeom>
              <a:avLst/>
              <a:gdLst/>
              <a:ahLst/>
              <a:cxnLst/>
              <a:rect l="l" t="t" r="r" b="b"/>
              <a:pathLst>
                <a:path w="270933" h="2526484">
                  <a:moveTo>
                    <a:pt x="0" y="0"/>
                  </a:moveTo>
                  <a:lnTo>
                    <a:pt x="270933" y="0"/>
                  </a:lnTo>
                  <a:lnTo>
                    <a:pt x="270933" y="2526484"/>
                  </a:lnTo>
                  <a:lnTo>
                    <a:pt x="0" y="2526484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0933" cy="25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92855" y="161698"/>
            <a:ext cx="3902290" cy="484707"/>
            <a:chOff x="0" y="0"/>
            <a:chExt cx="1027764" cy="1276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7764" cy="127659"/>
            </a:xfrm>
            <a:custGeom>
              <a:avLst/>
              <a:gdLst/>
              <a:ahLst/>
              <a:cxnLst/>
              <a:rect l="l" t="t" r="r" b="b"/>
              <a:pathLst>
                <a:path w="1027764" h="127659">
                  <a:moveTo>
                    <a:pt x="63830" y="0"/>
                  </a:moveTo>
                  <a:lnTo>
                    <a:pt x="963934" y="0"/>
                  </a:lnTo>
                  <a:cubicBezTo>
                    <a:pt x="980863" y="0"/>
                    <a:pt x="997098" y="6725"/>
                    <a:pt x="1009068" y="18695"/>
                  </a:cubicBezTo>
                  <a:cubicBezTo>
                    <a:pt x="1021039" y="30666"/>
                    <a:pt x="1027764" y="46901"/>
                    <a:pt x="1027764" y="63830"/>
                  </a:cubicBezTo>
                  <a:lnTo>
                    <a:pt x="1027764" y="63830"/>
                  </a:lnTo>
                  <a:cubicBezTo>
                    <a:pt x="1027764" y="80758"/>
                    <a:pt x="1021039" y="96994"/>
                    <a:pt x="1009068" y="108964"/>
                  </a:cubicBezTo>
                  <a:cubicBezTo>
                    <a:pt x="997098" y="120935"/>
                    <a:pt x="980863" y="127659"/>
                    <a:pt x="963934" y="127659"/>
                  </a:cubicBezTo>
                  <a:lnTo>
                    <a:pt x="63830" y="127659"/>
                  </a:lnTo>
                  <a:cubicBezTo>
                    <a:pt x="46901" y="127659"/>
                    <a:pt x="30666" y="120935"/>
                    <a:pt x="18695" y="108964"/>
                  </a:cubicBezTo>
                  <a:cubicBezTo>
                    <a:pt x="6725" y="96994"/>
                    <a:pt x="0" y="80758"/>
                    <a:pt x="0" y="63830"/>
                  </a:cubicBezTo>
                  <a:lnTo>
                    <a:pt x="0" y="63830"/>
                  </a:lnTo>
                  <a:cubicBezTo>
                    <a:pt x="0" y="46901"/>
                    <a:pt x="6725" y="30666"/>
                    <a:pt x="18695" y="18695"/>
                  </a:cubicBezTo>
                  <a:cubicBezTo>
                    <a:pt x="30666" y="6725"/>
                    <a:pt x="46901" y="0"/>
                    <a:pt x="6383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27764" cy="165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Search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52394" y="287363"/>
            <a:ext cx="946145" cy="233376"/>
            <a:chOff x="0" y="0"/>
            <a:chExt cx="1261527" cy="31116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02592" cy="30259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653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78920" y="8576"/>
              <a:ext cx="302592" cy="30259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0E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958936" y="8576"/>
              <a:ext cx="302592" cy="302592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CF34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3" name="TextBox 33"/>
          <p:cNvSpPr txBox="1"/>
          <p:nvPr/>
        </p:nvSpPr>
        <p:spPr>
          <a:xfrm>
            <a:off x="4649946" y="3541709"/>
            <a:ext cx="12890399" cy="199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7"/>
              </a:lnSpc>
            </a:pPr>
            <a:r>
              <a:rPr lang="en-US" sz="6321" b="1" spc="-309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Perkembangan Sistem Manajemen Hotel Berbasis REST API dengan Node.js dan MySQL 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728244" y="8562057"/>
            <a:ext cx="437048" cy="696243"/>
            <a:chOff x="0" y="0"/>
            <a:chExt cx="582730" cy="928324"/>
          </a:xfrm>
        </p:grpSpPr>
        <p:sp>
          <p:nvSpPr>
            <p:cNvPr id="35" name="Freeform 35"/>
            <p:cNvSpPr/>
            <p:nvPr/>
          </p:nvSpPr>
          <p:spPr>
            <a:xfrm>
              <a:off x="96120" y="0"/>
              <a:ext cx="390490" cy="452147"/>
            </a:xfrm>
            <a:custGeom>
              <a:avLst/>
              <a:gdLst/>
              <a:ahLst/>
              <a:cxnLst/>
              <a:rect l="l" t="t" r="r" b="b"/>
              <a:pathLst>
                <a:path w="390490" h="452147">
                  <a:moveTo>
                    <a:pt x="0" y="0"/>
                  </a:moveTo>
                  <a:lnTo>
                    <a:pt x="390490" y="0"/>
                  </a:lnTo>
                  <a:lnTo>
                    <a:pt x="390490" y="452147"/>
                  </a:lnTo>
                  <a:lnTo>
                    <a:pt x="0" y="452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0" y="488057"/>
              <a:ext cx="58273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Inter Extra-Light"/>
                  <a:ea typeface="Inter Extra-Light"/>
                  <a:cs typeface="Inter Extra-Light"/>
                  <a:sym typeface="Inter Extra-Light"/>
                </a:rPr>
                <a:t>01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5831432" y="5844064"/>
            <a:ext cx="11125745" cy="46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4056" b="1" spc="-198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dengan Node.js dan MySQL 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165417" y="7322805"/>
            <a:ext cx="15102990" cy="1587373"/>
            <a:chOff x="0" y="0"/>
            <a:chExt cx="2310820" cy="2428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310820" cy="242875"/>
            </a:xfrm>
            <a:custGeom>
              <a:avLst/>
              <a:gdLst/>
              <a:ahLst/>
              <a:cxnLst/>
              <a:rect l="l" t="t" r="r" b="b"/>
              <a:pathLst>
                <a:path w="2310820" h="242875">
                  <a:moveTo>
                    <a:pt x="0" y="0"/>
                  </a:moveTo>
                  <a:lnTo>
                    <a:pt x="2310820" y="0"/>
                  </a:lnTo>
                  <a:lnTo>
                    <a:pt x="2310820" y="242875"/>
                  </a:lnTo>
                  <a:lnTo>
                    <a:pt x="0" y="242875"/>
                  </a:lnTo>
                  <a:close/>
                </a:path>
              </a:pathLst>
            </a:custGeom>
            <a:blipFill>
              <a:blip r:embed="rId4"/>
              <a:stretch>
                <a:fillRect l="-16549" t="-300201" b="-338603"/>
              </a:stretch>
            </a:blipFill>
            <a:ln w="9525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270" y="791528"/>
            <a:ext cx="1919010" cy="9597506"/>
            <a:chOff x="0" y="0"/>
            <a:chExt cx="505418" cy="25277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418" cy="2527738"/>
            </a:xfrm>
            <a:custGeom>
              <a:avLst/>
              <a:gdLst/>
              <a:ahLst/>
              <a:cxnLst/>
              <a:rect l="l" t="t" r="r" b="b"/>
              <a:pathLst>
                <a:path w="505418" h="2527738">
                  <a:moveTo>
                    <a:pt x="0" y="0"/>
                  </a:moveTo>
                  <a:lnTo>
                    <a:pt x="505418" y="0"/>
                  </a:lnTo>
                  <a:lnTo>
                    <a:pt x="505418" y="2527738"/>
                  </a:lnTo>
                  <a:lnTo>
                    <a:pt x="0" y="2527738"/>
                  </a:lnTo>
                  <a:close/>
                </a:path>
              </a:pathLst>
            </a:custGeom>
            <a:solidFill>
              <a:srgbClr val="1E1E1E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418" cy="2565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81567" y="801053"/>
            <a:ext cx="15906838" cy="529731"/>
            <a:chOff x="0" y="0"/>
            <a:chExt cx="4189455" cy="1395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9455" cy="139518"/>
            </a:xfrm>
            <a:custGeom>
              <a:avLst/>
              <a:gdLst/>
              <a:ahLst/>
              <a:cxnLst/>
              <a:rect l="l" t="t" r="r" b="b"/>
              <a:pathLst>
                <a:path w="4189455" h="139518">
                  <a:moveTo>
                    <a:pt x="0" y="0"/>
                  </a:moveTo>
                  <a:lnTo>
                    <a:pt x="4189455" y="0"/>
                  </a:lnTo>
                  <a:lnTo>
                    <a:pt x="4189455" y="139518"/>
                  </a:lnTo>
                  <a:lnTo>
                    <a:pt x="0" y="13951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89455" cy="177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725466" y="79629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796290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382204" y="1335546"/>
            <a:ext cx="159062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0" y="0"/>
            <a:ext cx="18288000" cy="791528"/>
            <a:chOff x="0" y="0"/>
            <a:chExt cx="4816593" cy="208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208468"/>
            </a:xfrm>
            <a:custGeom>
              <a:avLst/>
              <a:gdLst/>
              <a:ahLst/>
              <a:cxnLst/>
              <a:rect l="l" t="t" r="r" b="b"/>
              <a:pathLst>
                <a:path w="4816592" h="208468">
                  <a:moveTo>
                    <a:pt x="0" y="0"/>
                  </a:moveTo>
                  <a:lnTo>
                    <a:pt x="4816592" y="0"/>
                  </a:lnTo>
                  <a:lnTo>
                    <a:pt x="4816592" y="208468"/>
                  </a:lnTo>
                  <a:lnTo>
                    <a:pt x="0" y="20846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24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2382654" y="3830897"/>
            <a:ext cx="159053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335459" y="4876276"/>
            <a:ext cx="159053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2381992" y="9263062"/>
            <a:ext cx="159064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-307996" y="796290"/>
            <a:ext cx="1028700" cy="9592744"/>
            <a:chOff x="0" y="0"/>
            <a:chExt cx="270933" cy="25264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2526484"/>
            </a:xfrm>
            <a:custGeom>
              <a:avLst/>
              <a:gdLst/>
              <a:ahLst/>
              <a:cxnLst/>
              <a:rect l="l" t="t" r="r" b="b"/>
              <a:pathLst>
                <a:path w="270933" h="2526484">
                  <a:moveTo>
                    <a:pt x="0" y="0"/>
                  </a:moveTo>
                  <a:lnTo>
                    <a:pt x="270933" y="0"/>
                  </a:lnTo>
                  <a:lnTo>
                    <a:pt x="270933" y="2526484"/>
                  </a:lnTo>
                  <a:lnTo>
                    <a:pt x="0" y="2526484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0933" cy="25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92855" y="161698"/>
            <a:ext cx="3902290" cy="484707"/>
            <a:chOff x="0" y="0"/>
            <a:chExt cx="1027764" cy="1276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7764" cy="127659"/>
            </a:xfrm>
            <a:custGeom>
              <a:avLst/>
              <a:gdLst/>
              <a:ahLst/>
              <a:cxnLst/>
              <a:rect l="l" t="t" r="r" b="b"/>
              <a:pathLst>
                <a:path w="1027764" h="127659">
                  <a:moveTo>
                    <a:pt x="63830" y="0"/>
                  </a:moveTo>
                  <a:lnTo>
                    <a:pt x="963934" y="0"/>
                  </a:lnTo>
                  <a:cubicBezTo>
                    <a:pt x="980863" y="0"/>
                    <a:pt x="997098" y="6725"/>
                    <a:pt x="1009068" y="18695"/>
                  </a:cubicBezTo>
                  <a:cubicBezTo>
                    <a:pt x="1021039" y="30666"/>
                    <a:pt x="1027764" y="46901"/>
                    <a:pt x="1027764" y="63830"/>
                  </a:cubicBezTo>
                  <a:lnTo>
                    <a:pt x="1027764" y="63830"/>
                  </a:lnTo>
                  <a:cubicBezTo>
                    <a:pt x="1027764" y="80758"/>
                    <a:pt x="1021039" y="96994"/>
                    <a:pt x="1009068" y="108964"/>
                  </a:cubicBezTo>
                  <a:cubicBezTo>
                    <a:pt x="997098" y="120935"/>
                    <a:pt x="980863" y="127659"/>
                    <a:pt x="963934" y="127659"/>
                  </a:cubicBezTo>
                  <a:lnTo>
                    <a:pt x="63830" y="127659"/>
                  </a:lnTo>
                  <a:cubicBezTo>
                    <a:pt x="46901" y="127659"/>
                    <a:pt x="30666" y="120935"/>
                    <a:pt x="18695" y="108964"/>
                  </a:cubicBezTo>
                  <a:cubicBezTo>
                    <a:pt x="6725" y="96994"/>
                    <a:pt x="0" y="80758"/>
                    <a:pt x="0" y="63830"/>
                  </a:cubicBezTo>
                  <a:lnTo>
                    <a:pt x="0" y="63830"/>
                  </a:lnTo>
                  <a:cubicBezTo>
                    <a:pt x="0" y="46901"/>
                    <a:pt x="6725" y="30666"/>
                    <a:pt x="18695" y="18695"/>
                  </a:cubicBezTo>
                  <a:cubicBezTo>
                    <a:pt x="30666" y="6725"/>
                    <a:pt x="46901" y="0"/>
                    <a:pt x="6383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27764" cy="165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Search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316963" y="4125621"/>
            <a:ext cx="371822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📌 Kesimpulan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64159" y="2193331"/>
            <a:ext cx="13942337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b="1" spc="-392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Kesimpulan &amp; Saran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43872" y="7966190"/>
            <a:ext cx="4243778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09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Keamanan terjamin dengan JWT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43872" y="6731230"/>
            <a:ext cx="5786523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09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Memiliki fitur CRUD lengkap untuk booking, user, hotel, dan kamar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43872" y="5301845"/>
            <a:ext cx="6204570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09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Sistem REST API ini mempermudah manajemen hotel 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52394" y="287363"/>
            <a:ext cx="946145" cy="233376"/>
            <a:chOff x="0" y="0"/>
            <a:chExt cx="1261527" cy="311168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302592" cy="30259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653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478920" y="8576"/>
              <a:ext cx="302592" cy="302592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0E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958936" y="8576"/>
              <a:ext cx="302592" cy="30259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CF3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8" name="Freeform 38"/>
          <p:cNvSpPr/>
          <p:nvPr/>
        </p:nvSpPr>
        <p:spPr>
          <a:xfrm>
            <a:off x="1397558" y="1712873"/>
            <a:ext cx="292868" cy="339110"/>
          </a:xfrm>
          <a:custGeom>
            <a:avLst/>
            <a:gdLst/>
            <a:ahLst/>
            <a:cxnLst/>
            <a:rect l="l" t="t" r="r" b="b"/>
            <a:pathLst>
              <a:path w="292868" h="339110">
                <a:moveTo>
                  <a:pt x="0" y="0"/>
                </a:moveTo>
                <a:lnTo>
                  <a:pt x="292867" y="0"/>
                </a:lnTo>
                <a:lnTo>
                  <a:pt x="292867" y="339110"/>
                </a:lnTo>
                <a:lnTo>
                  <a:pt x="0" y="33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325468" y="1712873"/>
            <a:ext cx="437048" cy="696243"/>
            <a:chOff x="0" y="0"/>
            <a:chExt cx="582730" cy="928324"/>
          </a:xfrm>
        </p:grpSpPr>
        <p:sp>
          <p:nvSpPr>
            <p:cNvPr id="40" name="Freeform 40"/>
            <p:cNvSpPr/>
            <p:nvPr/>
          </p:nvSpPr>
          <p:spPr>
            <a:xfrm>
              <a:off x="96120" y="0"/>
              <a:ext cx="390490" cy="452147"/>
            </a:xfrm>
            <a:custGeom>
              <a:avLst/>
              <a:gdLst/>
              <a:ahLst/>
              <a:cxnLst/>
              <a:rect l="l" t="t" r="r" b="b"/>
              <a:pathLst>
                <a:path w="390490" h="452147">
                  <a:moveTo>
                    <a:pt x="0" y="0"/>
                  </a:moveTo>
                  <a:lnTo>
                    <a:pt x="390490" y="0"/>
                  </a:lnTo>
                  <a:lnTo>
                    <a:pt x="390490" y="452147"/>
                  </a:lnTo>
                  <a:lnTo>
                    <a:pt x="0" y="452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0" y="488057"/>
              <a:ext cx="58273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Inter Extra-Light"/>
                  <a:ea typeface="Inter Extra-Light"/>
                  <a:cs typeface="Inter Extra-Light"/>
                  <a:sym typeface="Inter Extra-Light"/>
                </a:rPr>
                <a:t>10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 flipH="1" flipV="1">
            <a:off x="10335327" y="3830897"/>
            <a:ext cx="4421" cy="543216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12287518" y="4072598"/>
            <a:ext cx="457508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💡 Saran Pengembangan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472777" y="5862113"/>
            <a:ext cx="6204570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09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Menambahkan Payment Gateway untuk pembayaran online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472777" y="7417030"/>
            <a:ext cx="5786523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09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Mengembangkan Dashboard Admin berbasis React.js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466" y="791528"/>
            <a:ext cx="2442603" cy="9495472"/>
            <a:chOff x="0" y="0"/>
            <a:chExt cx="643319" cy="250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3319" cy="2500865"/>
            </a:xfrm>
            <a:custGeom>
              <a:avLst/>
              <a:gdLst/>
              <a:ahLst/>
              <a:cxnLst/>
              <a:rect l="l" t="t" r="r" b="b"/>
              <a:pathLst>
                <a:path w="643319" h="2500865">
                  <a:moveTo>
                    <a:pt x="0" y="0"/>
                  </a:moveTo>
                  <a:lnTo>
                    <a:pt x="643319" y="0"/>
                  </a:lnTo>
                  <a:lnTo>
                    <a:pt x="643319" y="2500865"/>
                  </a:lnTo>
                  <a:lnTo>
                    <a:pt x="0" y="2500865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3319" cy="253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68069" y="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725466" y="79629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796290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3168474" y="801053"/>
            <a:ext cx="15119931" cy="1022525"/>
            <a:chOff x="0" y="0"/>
            <a:chExt cx="3982204" cy="2693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2204" cy="269307"/>
            </a:xfrm>
            <a:custGeom>
              <a:avLst/>
              <a:gdLst/>
              <a:ahLst/>
              <a:cxnLst/>
              <a:rect l="l" t="t" r="r" b="b"/>
              <a:pathLst>
                <a:path w="3982204" h="269307">
                  <a:moveTo>
                    <a:pt x="0" y="0"/>
                  </a:moveTo>
                  <a:lnTo>
                    <a:pt x="3982204" y="0"/>
                  </a:lnTo>
                  <a:lnTo>
                    <a:pt x="3982204" y="269307"/>
                  </a:lnTo>
                  <a:lnTo>
                    <a:pt x="0" y="269307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2204" cy="307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168474" y="1823578"/>
            <a:ext cx="1511972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0" y="0"/>
            <a:ext cx="18288000" cy="791528"/>
            <a:chOff x="0" y="0"/>
            <a:chExt cx="4816593" cy="208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08468"/>
            </a:xfrm>
            <a:custGeom>
              <a:avLst/>
              <a:gdLst/>
              <a:ahLst/>
              <a:cxnLst/>
              <a:rect l="l" t="t" r="r" b="b"/>
              <a:pathLst>
                <a:path w="4816592" h="208468">
                  <a:moveTo>
                    <a:pt x="0" y="0"/>
                  </a:moveTo>
                  <a:lnTo>
                    <a:pt x="4816592" y="0"/>
                  </a:lnTo>
                  <a:lnTo>
                    <a:pt x="4816592" y="208468"/>
                  </a:lnTo>
                  <a:lnTo>
                    <a:pt x="0" y="20846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16593" cy="24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3168474" y="9263062"/>
            <a:ext cx="15119931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-307996" y="796290"/>
            <a:ext cx="1028700" cy="9592744"/>
            <a:chOff x="0" y="0"/>
            <a:chExt cx="270933" cy="25264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2526484"/>
            </a:xfrm>
            <a:custGeom>
              <a:avLst/>
              <a:gdLst/>
              <a:ahLst/>
              <a:cxnLst/>
              <a:rect l="l" t="t" r="r" b="b"/>
              <a:pathLst>
                <a:path w="270933" h="2526484">
                  <a:moveTo>
                    <a:pt x="0" y="0"/>
                  </a:moveTo>
                  <a:lnTo>
                    <a:pt x="270933" y="0"/>
                  </a:lnTo>
                  <a:lnTo>
                    <a:pt x="270933" y="2526484"/>
                  </a:lnTo>
                  <a:lnTo>
                    <a:pt x="0" y="2526484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0933" cy="25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192855" y="161698"/>
            <a:ext cx="3902290" cy="484707"/>
            <a:chOff x="0" y="0"/>
            <a:chExt cx="1027764" cy="1276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7764" cy="127659"/>
            </a:xfrm>
            <a:custGeom>
              <a:avLst/>
              <a:gdLst/>
              <a:ahLst/>
              <a:cxnLst/>
              <a:rect l="l" t="t" r="r" b="b"/>
              <a:pathLst>
                <a:path w="1027764" h="127659">
                  <a:moveTo>
                    <a:pt x="63830" y="0"/>
                  </a:moveTo>
                  <a:lnTo>
                    <a:pt x="963934" y="0"/>
                  </a:lnTo>
                  <a:cubicBezTo>
                    <a:pt x="980863" y="0"/>
                    <a:pt x="997098" y="6725"/>
                    <a:pt x="1009068" y="18695"/>
                  </a:cubicBezTo>
                  <a:cubicBezTo>
                    <a:pt x="1021039" y="30666"/>
                    <a:pt x="1027764" y="46901"/>
                    <a:pt x="1027764" y="63830"/>
                  </a:cubicBezTo>
                  <a:lnTo>
                    <a:pt x="1027764" y="63830"/>
                  </a:lnTo>
                  <a:cubicBezTo>
                    <a:pt x="1027764" y="80758"/>
                    <a:pt x="1021039" y="96994"/>
                    <a:pt x="1009068" y="108964"/>
                  </a:cubicBezTo>
                  <a:cubicBezTo>
                    <a:pt x="997098" y="120935"/>
                    <a:pt x="980863" y="127659"/>
                    <a:pt x="963934" y="127659"/>
                  </a:cubicBezTo>
                  <a:lnTo>
                    <a:pt x="63830" y="127659"/>
                  </a:lnTo>
                  <a:cubicBezTo>
                    <a:pt x="46901" y="127659"/>
                    <a:pt x="30666" y="120935"/>
                    <a:pt x="18695" y="108964"/>
                  </a:cubicBezTo>
                  <a:cubicBezTo>
                    <a:pt x="6725" y="96994"/>
                    <a:pt x="0" y="80758"/>
                    <a:pt x="0" y="63830"/>
                  </a:cubicBezTo>
                  <a:lnTo>
                    <a:pt x="0" y="63830"/>
                  </a:lnTo>
                  <a:cubicBezTo>
                    <a:pt x="0" y="46901"/>
                    <a:pt x="6725" y="30666"/>
                    <a:pt x="18695" y="18695"/>
                  </a:cubicBezTo>
                  <a:cubicBezTo>
                    <a:pt x="30666" y="6725"/>
                    <a:pt x="46901" y="0"/>
                    <a:pt x="6383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27764" cy="165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Search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182357" y="4710867"/>
            <a:ext cx="15106047" cy="3818880"/>
            <a:chOff x="0" y="0"/>
            <a:chExt cx="2340322" cy="5916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40322" cy="591644"/>
            </a:xfrm>
            <a:custGeom>
              <a:avLst/>
              <a:gdLst/>
              <a:ahLst/>
              <a:cxnLst/>
              <a:rect l="l" t="t" r="r" b="b"/>
              <a:pathLst>
                <a:path w="2340322" h="591644">
                  <a:moveTo>
                    <a:pt x="0" y="0"/>
                  </a:moveTo>
                  <a:lnTo>
                    <a:pt x="2340322" y="0"/>
                  </a:lnTo>
                  <a:lnTo>
                    <a:pt x="2340322" y="591644"/>
                  </a:lnTo>
                  <a:lnTo>
                    <a:pt x="0" y="591644"/>
                  </a:lnTo>
                  <a:close/>
                </a:path>
              </a:pathLst>
            </a:custGeom>
            <a:blipFill>
              <a:blip r:embed="rId2"/>
              <a:stretch>
                <a:fillRect t="-81854" b="-81854"/>
              </a:stretch>
            </a:blipFill>
            <a:ln w="95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252394" y="287363"/>
            <a:ext cx="946145" cy="233376"/>
            <a:chOff x="0" y="0"/>
            <a:chExt cx="1261527" cy="31116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02592" cy="30259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653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478920" y="8576"/>
              <a:ext cx="302592" cy="302592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0E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958936" y="8576"/>
              <a:ext cx="302592" cy="30259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CF34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4" name="Freeform 34"/>
          <p:cNvSpPr/>
          <p:nvPr/>
        </p:nvSpPr>
        <p:spPr>
          <a:xfrm>
            <a:off x="4387986" y="1140379"/>
            <a:ext cx="292868" cy="339110"/>
          </a:xfrm>
          <a:custGeom>
            <a:avLst/>
            <a:gdLst/>
            <a:ahLst/>
            <a:cxnLst/>
            <a:rect l="l" t="t" r="r" b="b"/>
            <a:pathLst>
              <a:path w="292868" h="339110">
                <a:moveTo>
                  <a:pt x="0" y="0"/>
                </a:moveTo>
                <a:lnTo>
                  <a:pt x="292867" y="0"/>
                </a:lnTo>
                <a:lnTo>
                  <a:pt x="292867" y="339110"/>
                </a:lnTo>
                <a:lnTo>
                  <a:pt x="0" y="339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728244" y="8562057"/>
            <a:ext cx="437048" cy="696243"/>
            <a:chOff x="0" y="0"/>
            <a:chExt cx="582730" cy="928324"/>
          </a:xfrm>
        </p:grpSpPr>
        <p:sp>
          <p:nvSpPr>
            <p:cNvPr id="36" name="Freeform 36"/>
            <p:cNvSpPr/>
            <p:nvPr/>
          </p:nvSpPr>
          <p:spPr>
            <a:xfrm>
              <a:off x="96120" y="0"/>
              <a:ext cx="390490" cy="452147"/>
            </a:xfrm>
            <a:custGeom>
              <a:avLst/>
              <a:gdLst/>
              <a:ahLst/>
              <a:cxnLst/>
              <a:rect l="l" t="t" r="r" b="b"/>
              <a:pathLst>
                <a:path w="390490" h="452147">
                  <a:moveTo>
                    <a:pt x="0" y="0"/>
                  </a:moveTo>
                  <a:lnTo>
                    <a:pt x="390490" y="0"/>
                  </a:lnTo>
                  <a:lnTo>
                    <a:pt x="390490" y="452147"/>
                  </a:lnTo>
                  <a:lnTo>
                    <a:pt x="0" y="452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0" y="488057"/>
              <a:ext cx="58273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Inter Extra-Light"/>
                  <a:ea typeface="Inter Extra-Light"/>
                  <a:cs typeface="Inter Extra-Light"/>
                  <a:sym typeface="Inter Extra-Light"/>
                </a:rPr>
                <a:t>11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922829" y="2871359"/>
            <a:ext cx="12328632" cy="1206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3"/>
              </a:lnSpc>
            </a:pPr>
            <a:r>
              <a:rPr lang="en-US" sz="10616" b="1" spc="-520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Terima Kasih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270" y="791528"/>
            <a:ext cx="1919010" cy="9597506"/>
            <a:chOff x="0" y="0"/>
            <a:chExt cx="505418" cy="25277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418" cy="2527738"/>
            </a:xfrm>
            <a:custGeom>
              <a:avLst/>
              <a:gdLst/>
              <a:ahLst/>
              <a:cxnLst/>
              <a:rect l="l" t="t" r="r" b="b"/>
              <a:pathLst>
                <a:path w="505418" h="2527738">
                  <a:moveTo>
                    <a:pt x="0" y="0"/>
                  </a:moveTo>
                  <a:lnTo>
                    <a:pt x="505418" y="0"/>
                  </a:lnTo>
                  <a:lnTo>
                    <a:pt x="505418" y="2527738"/>
                  </a:lnTo>
                  <a:lnTo>
                    <a:pt x="0" y="2527738"/>
                  </a:lnTo>
                  <a:close/>
                </a:path>
              </a:pathLst>
            </a:custGeom>
            <a:solidFill>
              <a:srgbClr val="1E1E1E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418" cy="2565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81567" y="801053"/>
            <a:ext cx="15906838" cy="529731"/>
            <a:chOff x="0" y="0"/>
            <a:chExt cx="4189455" cy="1395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9455" cy="139518"/>
            </a:xfrm>
            <a:custGeom>
              <a:avLst/>
              <a:gdLst/>
              <a:ahLst/>
              <a:cxnLst/>
              <a:rect l="l" t="t" r="r" b="b"/>
              <a:pathLst>
                <a:path w="4189455" h="139518">
                  <a:moveTo>
                    <a:pt x="0" y="0"/>
                  </a:moveTo>
                  <a:lnTo>
                    <a:pt x="4189455" y="0"/>
                  </a:lnTo>
                  <a:lnTo>
                    <a:pt x="4189455" y="139518"/>
                  </a:lnTo>
                  <a:lnTo>
                    <a:pt x="0" y="13951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89455" cy="177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725466" y="79629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796290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382204" y="1335546"/>
            <a:ext cx="159062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0" y="0"/>
            <a:ext cx="18288000" cy="791528"/>
            <a:chOff x="0" y="0"/>
            <a:chExt cx="4816593" cy="208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208468"/>
            </a:xfrm>
            <a:custGeom>
              <a:avLst/>
              <a:gdLst/>
              <a:ahLst/>
              <a:cxnLst/>
              <a:rect l="l" t="t" r="r" b="b"/>
              <a:pathLst>
                <a:path w="4816592" h="208468">
                  <a:moveTo>
                    <a:pt x="0" y="0"/>
                  </a:moveTo>
                  <a:lnTo>
                    <a:pt x="4816592" y="0"/>
                  </a:lnTo>
                  <a:lnTo>
                    <a:pt x="4816592" y="208468"/>
                  </a:lnTo>
                  <a:lnTo>
                    <a:pt x="0" y="20846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24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2367279" y="3993990"/>
            <a:ext cx="159053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381992" y="9263062"/>
            <a:ext cx="159064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-307996" y="796290"/>
            <a:ext cx="1028700" cy="9592744"/>
            <a:chOff x="0" y="0"/>
            <a:chExt cx="270933" cy="25264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2526484"/>
            </a:xfrm>
            <a:custGeom>
              <a:avLst/>
              <a:gdLst/>
              <a:ahLst/>
              <a:cxnLst/>
              <a:rect l="l" t="t" r="r" b="b"/>
              <a:pathLst>
                <a:path w="270933" h="2526484">
                  <a:moveTo>
                    <a:pt x="0" y="0"/>
                  </a:moveTo>
                  <a:lnTo>
                    <a:pt x="270933" y="0"/>
                  </a:lnTo>
                  <a:lnTo>
                    <a:pt x="270933" y="2526484"/>
                  </a:lnTo>
                  <a:lnTo>
                    <a:pt x="0" y="2526484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0933" cy="25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192855" y="161698"/>
            <a:ext cx="3902290" cy="484707"/>
            <a:chOff x="0" y="0"/>
            <a:chExt cx="1027764" cy="1276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7764" cy="127659"/>
            </a:xfrm>
            <a:custGeom>
              <a:avLst/>
              <a:gdLst/>
              <a:ahLst/>
              <a:cxnLst/>
              <a:rect l="l" t="t" r="r" b="b"/>
              <a:pathLst>
                <a:path w="1027764" h="127659">
                  <a:moveTo>
                    <a:pt x="63830" y="0"/>
                  </a:moveTo>
                  <a:lnTo>
                    <a:pt x="963934" y="0"/>
                  </a:lnTo>
                  <a:cubicBezTo>
                    <a:pt x="980863" y="0"/>
                    <a:pt x="997098" y="6725"/>
                    <a:pt x="1009068" y="18695"/>
                  </a:cubicBezTo>
                  <a:cubicBezTo>
                    <a:pt x="1021039" y="30666"/>
                    <a:pt x="1027764" y="46901"/>
                    <a:pt x="1027764" y="63830"/>
                  </a:cubicBezTo>
                  <a:lnTo>
                    <a:pt x="1027764" y="63830"/>
                  </a:lnTo>
                  <a:cubicBezTo>
                    <a:pt x="1027764" y="80758"/>
                    <a:pt x="1021039" y="96994"/>
                    <a:pt x="1009068" y="108964"/>
                  </a:cubicBezTo>
                  <a:cubicBezTo>
                    <a:pt x="997098" y="120935"/>
                    <a:pt x="980863" y="127659"/>
                    <a:pt x="963934" y="127659"/>
                  </a:cubicBezTo>
                  <a:lnTo>
                    <a:pt x="63830" y="127659"/>
                  </a:lnTo>
                  <a:cubicBezTo>
                    <a:pt x="46901" y="127659"/>
                    <a:pt x="30666" y="120935"/>
                    <a:pt x="18695" y="108964"/>
                  </a:cubicBezTo>
                  <a:cubicBezTo>
                    <a:pt x="6725" y="96994"/>
                    <a:pt x="0" y="80758"/>
                    <a:pt x="0" y="63830"/>
                  </a:cubicBezTo>
                  <a:lnTo>
                    <a:pt x="0" y="63830"/>
                  </a:lnTo>
                  <a:cubicBezTo>
                    <a:pt x="0" y="46901"/>
                    <a:pt x="6725" y="30666"/>
                    <a:pt x="18695" y="18695"/>
                  </a:cubicBezTo>
                  <a:cubicBezTo>
                    <a:pt x="30666" y="6725"/>
                    <a:pt x="46901" y="0"/>
                    <a:pt x="6383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27764" cy="165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Search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372785" y="2385289"/>
            <a:ext cx="13625475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1" spc="-392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Nama Anggota Kelompok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241608" y="3993990"/>
            <a:ext cx="6031017" cy="5264310"/>
            <a:chOff x="0" y="0"/>
            <a:chExt cx="934362" cy="8155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34362" cy="815579"/>
            </a:xfrm>
            <a:custGeom>
              <a:avLst/>
              <a:gdLst/>
              <a:ahLst/>
              <a:cxnLst/>
              <a:rect l="l" t="t" r="r" b="b"/>
              <a:pathLst>
                <a:path w="934362" h="815579">
                  <a:moveTo>
                    <a:pt x="0" y="0"/>
                  </a:moveTo>
                  <a:lnTo>
                    <a:pt x="934362" y="0"/>
                  </a:lnTo>
                  <a:lnTo>
                    <a:pt x="934362" y="815579"/>
                  </a:lnTo>
                  <a:lnTo>
                    <a:pt x="0" y="815579"/>
                  </a:lnTo>
                  <a:close/>
                </a:path>
              </a:pathLst>
            </a:custGeom>
            <a:blipFill>
              <a:blip r:embed="rId2"/>
              <a:stretch>
                <a:fillRect l="-15506" r="-15506"/>
              </a:stretch>
            </a:blipFill>
            <a:ln w="95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2649266" y="4306501"/>
            <a:ext cx="9306592" cy="326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9"/>
              </a:lnSpc>
            </a:pPr>
            <a:r>
              <a:rPr lang="en-US" sz="370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1. Advent Clement Z_20230040276</a:t>
            </a:r>
          </a:p>
          <a:p>
            <a:pPr algn="l">
              <a:lnSpc>
                <a:spcPts val="5189"/>
              </a:lnSpc>
            </a:pPr>
            <a:r>
              <a:rPr lang="en-US" sz="370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2. M. Ranggis R_20230040197</a:t>
            </a:r>
          </a:p>
          <a:p>
            <a:pPr algn="l">
              <a:lnSpc>
                <a:spcPts val="5189"/>
              </a:lnSpc>
            </a:pPr>
            <a:r>
              <a:rPr lang="en-US" sz="370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3. M. Nadzar Hadi_20230040322</a:t>
            </a:r>
          </a:p>
          <a:p>
            <a:pPr algn="l">
              <a:lnSpc>
                <a:spcPts val="5189"/>
              </a:lnSpc>
            </a:pPr>
            <a:r>
              <a:rPr lang="en-US" sz="370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4. R.Tb. Moh. Rizqi Wijaya_20230040079</a:t>
            </a:r>
          </a:p>
          <a:p>
            <a:pPr algn="l">
              <a:lnSpc>
                <a:spcPts val="5189"/>
              </a:lnSpc>
              <a:spcBef>
                <a:spcPct val="0"/>
              </a:spcBef>
            </a:pPr>
            <a:r>
              <a:rPr lang="en-US" sz="370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5. Sitorus,Rifqi.A.J_20230040143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52394" y="287363"/>
            <a:ext cx="946145" cy="233376"/>
            <a:chOff x="0" y="0"/>
            <a:chExt cx="1261527" cy="31116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302592" cy="30259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653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78920" y="8576"/>
              <a:ext cx="302592" cy="302592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0E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958936" y="8576"/>
              <a:ext cx="302592" cy="302592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CF3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6" name="Freeform 36"/>
          <p:cNvSpPr/>
          <p:nvPr/>
        </p:nvSpPr>
        <p:spPr>
          <a:xfrm>
            <a:off x="1397558" y="1712873"/>
            <a:ext cx="292868" cy="339110"/>
          </a:xfrm>
          <a:custGeom>
            <a:avLst/>
            <a:gdLst/>
            <a:ahLst/>
            <a:cxnLst/>
            <a:rect l="l" t="t" r="r" b="b"/>
            <a:pathLst>
              <a:path w="292868" h="339110">
                <a:moveTo>
                  <a:pt x="0" y="0"/>
                </a:moveTo>
                <a:lnTo>
                  <a:pt x="292867" y="0"/>
                </a:lnTo>
                <a:lnTo>
                  <a:pt x="292867" y="339110"/>
                </a:lnTo>
                <a:lnTo>
                  <a:pt x="0" y="339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1325468" y="1712873"/>
            <a:ext cx="437048" cy="696243"/>
            <a:chOff x="0" y="0"/>
            <a:chExt cx="582730" cy="928324"/>
          </a:xfrm>
        </p:grpSpPr>
        <p:sp>
          <p:nvSpPr>
            <p:cNvPr id="38" name="Freeform 38"/>
            <p:cNvSpPr/>
            <p:nvPr/>
          </p:nvSpPr>
          <p:spPr>
            <a:xfrm>
              <a:off x="96120" y="0"/>
              <a:ext cx="390490" cy="452147"/>
            </a:xfrm>
            <a:custGeom>
              <a:avLst/>
              <a:gdLst/>
              <a:ahLst/>
              <a:cxnLst/>
              <a:rect l="l" t="t" r="r" b="b"/>
              <a:pathLst>
                <a:path w="390490" h="452147">
                  <a:moveTo>
                    <a:pt x="0" y="0"/>
                  </a:moveTo>
                  <a:lnTo>
                    <a:pt x="390490" y="0"/>
                  </a:lnTo>
                  <a:lnTo>
                    <a:pt x="390490" y="452147"/>
                  </a:lnTo>
                  <a:lnTo>
                    <a:pt x="0" y="452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0" y="488057"/>
              <a:ext cx="58273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Inter Extra-Light"/>
                  <a:ea typeface="Inter Extra-Light"/>
                  <a:cs typeface="Inter Extra-Light"/>
                  <a:sym typeface="Inter Extra-Light"/>
                </a:rPr>
                <a:t>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0704" y="791528"/>
            <a:ext cx="1646575" cy="9788069"/>
            <a:chOff x="0" y="0"/>
            <a:chExt cx="433666" cy="2577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666" cy="2577928"/>
            </a:xfrm>
            <a:custGeom>
              <a:avLst/>
              <a:gdLst/>
              <a:ahLst/>
              <a:cxnLst/>
              <a:rect l="l" t="t" r="r" b="b"/>
              <a:pathLst>
                <a:path w="433666" h="2577928">
                  <a:moveTo>
                    <a:pt x="0" y="0"/>
                  </a:moveTo>
                  <a:lnTo>
                    <a:pt x="433666" y="0"/>
                  </a:lnTo>
                  <a:lnTo>
                    <a:pt x="433666" y="2577928"/>
                  </a:lnTo>
                  <a:lnTo>
                    <a:pt x="0" y="2577928"/>
                  </a:lnTo>
                  <a:close/>
                </a:path>
              </a:pathLst>
            </a:custGeom>
            <a:solidFill>
              <a:srgbClr val="1E1E1E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666" cy="261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81567" y="801053"/>
            <a:ext cx="15906838" cy="529731"/>
            <a:chOff x="0" y="0"/>
            <a:chExt cx="4189455" cy="1395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9455" cy="139518"/>
            </a:xfrm>
            <a:custGeom>
              <a:avLst/>
              <a:gdLst/>
              <a:ahLst/>
              <a:cxnLst/>
              <a:rect l="l" t="t" r="r" b="b"/>
              <a:pathLst>
                <a:path w="4189455" h="139518">
                  <a:moveTo>
                    <a:pt x="0" y="0"/>
                  </a:moveTo>
                  <a:lnTo>
                    <a:pt x="4189455" y="0"/>
                  </a:lnTo>
                  <a:lnTo>
                    <a:pt x="4189455" y="139518"/>
                  </a:lnTo>
                  <a:lnTo>
                    <a:pt x="0" y="13951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89455" cy="177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725466" y="79629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796290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382204" y="1335546"/>
            <a:ext cx="159062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0" y="0"/>
            <a:ext cx="18288000" cy="791528"/>
            <a:chOff x="0" y="0"/>
            <a:chExt cx="4816593" cy="208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208468"/>
            </a:xfrm>
            <a:custGeom>
              <a:avLst/>
              <a:gdLst/>
              <a:ahLst/>
              <a:cxnLst/>
              <a:rect l="l" t="t" r="r" b="b"/>
              <a:pathLst>
                <a:path w="4816592" h="208468">
                  <a:moveTo>
                    <a:pt x="0" y="0"/>
                  </a:moveTo>
                  <a:lnTo>
                    <a:pt x="4816592" y="0"/>
                  </a:lnTo>
                  <a:lnTo>
                    <a:pt x="4816592" y="208468"/>
                  </a:lnTo>
                  <a:lnTo>
                    <a:pt x="0" y="20846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24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42205" y="1349834"/>
            <a:ext cx="4222875" cy="3573702"/>
            <a:chOff x="0" y="0"/>
            <a:chExt cx="654234" cy="55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4234" cy="553660"/>
            </a:xfrm>
            <a:custGeom>
              <a:avLst/>
              <a:gdLst/>
              <a:ahLst/>
              <a:cxnLst/>
              <a:rect l="l" t="t" r="r" b="b"/>
              <a:pathLst>
                <a:path w="654234" h="553660">
                  <a:moveTo>
                    <a:pt x="0" y="0"/>
                  </a:moveTo>
                  <a:lnTo>
                    <a:pt x="654234" y="0"/>
                  </a:lnTo>
                  <a:lnTo>
                    <a:pt x="654234" y="553660"/>
                  </a:lnTo>
                  <a:lnTo>
                    <a:pt x="0" y="553660"/>
                  </a:lnTo>
                  <a:close/>
                </a:path>
              </a:pathLst>
            </a:custGeom>
            <a:blipFill>
              <a:blip r:embed="rId2"/>
              <a:stretch>
                <a:fillRect l="-76977" t="-9048" r="-140169" b="-140634"/>
              </a:stretch>
            </a:blipFill>
            <a:ln w="95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6" name="AutoShape 16"/>
          <p:cNvSpPr/>
          <p:nvPr/>
        </p:nvSpPr>
        <p:spPr>
          <a:xfrm flipV="1">
            <a:off x="2382654" y="4919833"/>
            <a:ext cx="1257952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2367279" y="7990122"/>
            <a:ext cx="1259490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2381992" y="9263062"/>
            <a:ext cx="159064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-307996" y="796290"/>
            <a:ext cx="1028700" cy="9592744"/>
            <a:chOff x="0" y="0"/>
            <a:chExt cx="270933" cy="25264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0933" cy="2526484"/>
            </a:xfrm>
            <a:custGeom>
              <a:avLst/>
              <a:gdLst/>
              <a:ahLst/>
              <a:cxnLst/>
              <a:rect l="l" t="t" r="r" b="b"/>
              <a:pathLst>
                <a:path w="270933" h="2526484">
                  <a:moveTo>
                    <a:pt x="0" y="0"/>
                  </a:moveTo>
                  <a:lnTo>
                    <a:pt x="270933" y="0"/>
                  </a:lnTo>
                  <a:lnTo>
                    <a:pt x="270933" y="2526484"/>
                  </a:lnTo>
                  <a:lnTo>
                    <a:pt x="0" y="2526484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70933" cy="25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192855" y="161698"/>
            <a:ext cx="3902290" cy="484707"/>
            <a:chOff x="0" y="0"/>
            <a:chExt cx="1027764" cy="1276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7764" cy="127659"/>
            </a:xfrm>
            <a:custGeom>
              <a:avLst/>
              <a:gdLst/>
              <a:ahLst/>
              <a:cxnLst/>
              <a:rect l="l" t="t" r="r" b="b"/>
              <a:pathLst>
                <a:path w="1027764" h="127659">
                  <a:moveTo>
                    <a:pt x="63830" y="0"/>
                  </a:moveTo>
                  <a:lnTo>
                    <a:pt x="963934" y="0"/>
                  </a:lnTo>
                  <a:cubicBezTo>
                    <a:pt x="980863" y="0"/>
                    <a:pt x="997098" y="6725"/>
                    <a:pt x="1009068" y="18695"/>
                  </a:cubicBezTo>
                  <a:cubicBezTo>
                    <a:pt x="1021039" y="30666"/>
                    <a:pt x="1027764" y="46901"/>
                    <a:pt x="1027764" y="63830"/>
                  </a:cubicBezTo>
                  <a:lnTo>
                    <a:pt x="1027764" y="63830"/>
                  </a:lnTo>
                  <a:cubicBezTo>
                    <a:pt x="1027764" y="80758"/>
                    <a:pt x="1021039" y="96994"/>
                    <a:pt x="1009068" y="108964"/>
                  </a:cubicBezTo>
                  <a:cubicBezTo>
                    <a:pt x="997098" y="120935"/>
                    <a:pt x="980863" y="127659"/>
                    <a:pt x="963934" y="127659"/>
                  </a:cubicBezTo>
                  <a:lnTo>
                    <a:pt x="63830" y="127659"/>
                  </a:lnTo>
                  <a:cubicBezTo>
                    <a:pt x="46901" y="127659"/>
                    <a:pt x="30666" y="120935"/>
                    <a:pt x="18695" y="108964"/>
                  </a:cubicBezTo>
                  <a:cubicBezTo>
                    <a:pt x="6725" y="96994"/>
                    <a:pt x="0" y="80758"/>
                    <a:pt x="0" y="63830"/>
                  </a:cubicBezTo>
                  <a:lnTo>
                    <a:pt x="0" y="63830"/>
                  </a:lnTo>
                  <a:cubicBezTo>
                    <a:pt x="0" y="46901"/>
                    <a:pt x="6725" y="30666"/>
                    <a:pt x="18695" y="18695"/>
                  </a:cubicBezTo>
                  <a:cubicBezTo>
                    <a:pt x="30666" y="6725"/>
                    <a:pt x="46901" y="0"/>
                    <a:pt x="6383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027764" cy="165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Search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962183" y="1349834"/>
            <a:ext cx="3819979" cy="7908466"/>
            <a:chOff x="0" y="0"/>
            <a:chExt cx="591815" cy="122522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91815" cy="1225228"/>
            </a:xfrm>
            <a:custGeom>
              <a:avLst/>
              <a:gdLst/>
              <a:ahLst/>
              <a:cxnLst/>
              <a:rect l="l" t="t" r="r" b="b"/>
              <a:pathLst>
                <a:path w="591815" h="1225228">
                  <a:moveTo>
                    <a:pt x="0" y="0"/>
                  </a:moveTo>
                  <a:lnTo>
                    <a:pt x="591815" y="0"/>
                  </a:lnTo>
                  <a:lnTo>
                    <a:pt x="591815" y="1225228"/>
                  </a:lnTo>
                  <a:lnTo>
                    <a:pt x="0" y="1225228"/>
                  </a:lnTo>
                  <a:close/>
                </a:path>
              </a:pathLst>
            </a:custGeom>
            <a:blipFill>
              <a:blip r:embed="rId2"/>
              <a:stretch>
                <a:fillRect l="-166389" r="-44348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3316963" y="2280069"/>
            <a:ext cx="7548824" cy="193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b="1" spc="-392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Latar Belakang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07926" y="5311674"/>
            <a:ext cx="822641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Mengapa sistem ini dibuat?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532223" y="8408152"/>
            <a:ext cx="2600430" cy="37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-96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 Node.js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35582" y="8408152"/>
            <a:ext cx="2600430" cy="37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-96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MySQL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36112" y="8408152"/>
            <a:ext cx="3555218" cy="37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-96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Express.js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07926" y="6017086"/>
            <a:ext cx="1057436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Banyaknya pengelolaan hotel yang masih manual  </a:t>
            </a:r>
          </a:p>
          <a:p>
            <a:pPr marL="539746" lvl="1" indent="-269873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Sulitnya manajemen reservasi dan kamar </a:t>
            </a:r>
          </a:p>
          <a:p>
            <a:pPr marL="539746" lvl="1" indent="-269873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Diperlukan sistem otomatis yang cepat dan efisien </a:t>
            </a:r>
          </a:p>
        </p:txBody>
      </p:sp>
      <p:sp>
        <p:nvSpPr>
          <p:cNvPr id="33" name="AutoShape 33"/>
          <p:cNvSpPr/>
          <p:nvPr/>
        </p:nvSpPr>
        <p:spPr>
          <a:xfrm flipV="1">
            <a:off x="14957421" y="4923536"/>
            <a:ext cx="0" cy="4334764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>
            <a:off x="252394" y="287363"/>
            <a:ext cx="946145" cy="233376"/>
            <a:chOff x="0" y="0"/>
            <a:chExt cx="1261527" cy="311168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302592" cy="30259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653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78920" y="8576"/>
              <a:ext cx="302592" cy="30259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0E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958936" y="8576"/>
              <a:ext cx="302592" cy="302592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CF34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4" name="Freeform 44"/>
          <p:cNvSpPr/>
          <p:nvPr/>
        </p:nvSpPr>
        <p:spPr>
          <a:xfrm>
            <a:off x="1397558" y="1712873"/>
            <a:ext cx="292868" cy="339110"/>
          </a:xfrm>
          <a:custGeom>
            <a:avLst/>
            <a:gdLst/>
            <a:ahLst/>
            <a:cxnLst/>
            <a:rect l="l" t="t" r="r" b="b"/>
            <a:pathLst>
              <a:path w="292868" h="339110">
                <a:moveTo>
                  <a:pt x="0" y="0"/>
                </a:moveTo>
                <a:lnTo>
                  <a:pt x="292867" y="0"/>
                </a:lnTo>
                <a:lnTo>
                  <a:pt x="292867" y="339110"/>
                </a:lnTo>
                <a:lnTo>
                  <a:pt x="0" y="339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1325468" y="1712873"/>
            <a:ext cx="437048" cy="696243"/>
            <a:chOff x="0" y="0"/>
            <a:chExt cx="582730" cy="928324"/>
          </a:xfrm>
        </p:grpSpPr>
        <p:sp>
          <p:nvSpPr>
            <p:cNvPr id="46" name="Freeform 46"/>
            <p:cNvSpPr/>
            <p:nvPr/>
          </p:nvSpPr>
          <p:spPr>
            <a:xfrm>
              <a:off x="96120" y="0"/>
              <a:ext cx="390490" cy="452147"/>
            </a:xfrm>
            <a:custGeom>
              <a:avLst/>
              <a:gdLst/>
              <a:ahLst/>
              <a:cxnLst/>
              <a:rect l="l" t="t" r="r" b="b"/>
              <a:pathLst>
                <a:path w="390490" h="452147">
                  <a:moveTo>
                    <a:pt x="0" y="0"/>
                  </a:moveTo>
                  <a:lnTo>
                    <a:pt x="390490" y="0"/>
                  </a:lnTo>
                  <a:lnTo>
                    <a:pt x="390490" y="452147"/>
                  </a:lnTo>
                  <a:lnTo>
                    <a:pt x="0" y="452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488057"/>
              <a:ext cx="58273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Inter Extra-Light"/>
                  <a:ea typeface="Inter Extra-Light"/>
                  <a:cs typeface="Inter Extra-Light"/>
                  <a:sym typeface="Inter Extra-Light"/>
                </a:rPr>
                <a:t>03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270" y="791528"/>
            <a:ext cx="1919010" cy="9597506"/>
            <a:chOff x="0" y="0"/>
            <a:chExt cx="505418" cy="25277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418" cy="2527738"/>
            </a:xfrm>
            <a:custGeom>
              <a:avLst/>
              <a:gdLst/>
              <a:ahLst/>
              <a:cxnLst/>
              <a:rect l="l" t="t" r="r" b="b"/>
              <a:pathLst>
                <a:path w="505418" h="2527738">
                  <a:moveTo>
                    <a:pt x="0" y="0"/>
                  </a:moveTo>
                  <a:lnTo>
                    <a:pt x="505418" y="0"/>
                  </a:lnTo>
                  <a:lnTo>
                    <a:pt x="505418" y="2527738"/>
                  </a:lnTo>
                  <a:lnTo>
                    <a:pt x="0" y="2527738"/>
                  </a:lnTo>
                  <a:close/>
                </a:path>
              </a:pathLst>
            </a:custGeom>
            <a:solidFill>
              <a:srgbClr val="1E1E1E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418" cy="2565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81567" y="801053"/>
            <a:ext cx="15906838" cy="529731"/>
            <a:chOff x="0" y="0"/>
            <a:chExt cx="4189455" cy="1395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9455" cy="139518"/>
            </a:xfrm>
            <a:custGeom>
              <a:avLst/>
              <a:gdLst/>
              <a:ahLst/>
              <a:cxnLst/>
              <a:rect l="l" t="t" r="r" b="b"/>
              <a:pathLst>
                <a:path w="4189455" h="139518">
                  <a:moveTo>
                    <a:pt x="0" y="0"/>
                  </a:moveTo>
                  <a:lnTo>
                    <a:pt x="4189455" y="0"/>
                  </a:lnTo>
                  <a:lnTo>
                    <a:pt x="4189455" y="139518"/>
                  </a:lnTo>
                  <a:lnTo>
                    <a:pt x="0" y="13951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89455" cy="177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725466" y="79629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796290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382204" y="1335546"/>
            <a:ext cx="159062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0" y="0"/>
            <a:ext cx="18288000" cy="791528"/>
            <a:chOff x="0" y="0"/>
            <a:chExt cx="4816593" cy="208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208468"/>
            </a:xfrm>
            <a:custGeom>
              <a:avLst/>
              <a:gdLst/>
              <a:ahLst/>
              <a:cxnLst/>
              <a:rect l="l" t="t" r="r" b="b"/>
              <a:pathLst>
                <a:path w="4816592" h="208468">
                  <a:moveTo>
                    <a:pt x="0" y="0"/>
                  </a:moveTo>
                  <a:lnTo>
                    <a:pt x="4816592" y="0"/>
                  </a:lnTo>
                  <a:lnTo>
                    <a:pt x="4816592" y="208468"/>
                  </a:lnTo>
                  <a:lnTo>
                    <a:pt x="0" y="20846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24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2382654" y="5148262"/>
            <a:ext cx="159053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381992" y="9263062"/>
            <a:ext cx="159064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-307996" y="796290"/>
            <a:ext cx="1028700" cy="9592744"/>
            <a:chOff x="0" y="0"/>
            <a:chExt cx="270933" cy="25264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2526484"/>
            </a:xfrm>
            <a:custGeom>
              <a:avLst/>
              <a:gdLst/>
              <a:ahLst/>
              <a:cxnLst/>
              <a:rect l="l" t="t" r="r" b="b"/>
              <a:pathLst>
                <a:path w="270933" h="2526484">
                  <a:moveTo>
                    <a:pt x="0" y="0"/>
                  </a:moveTo>
                  <a:lnTo>
                    <a:pt x="270933" y="0"/>
                  </a:lnTo>
                  <a:lnTo>
                    <a:pt x="270933" y="2526484"/>
                  </a:lnTo>
                  <a:lnTo>
                    <a:pt x="0" y="2526484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0933" cy="25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192855" y="161698"/>
            <a:ext cx="3902290" cy="484707"/>
            <a:chOff x="0" y="0"/>
            <a:chExt cx="1027764" cy="1276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7764" cy="127659"/>
            </a:xfrm>
            <a:custGeom>
              <a:avLst/>
              <a:gdLst/>
              <a:ahLst/>
              <a:cxnLst/>
              <a:rect l="l" t="t" r="r" b="b"/>
              <a:pathLst>
                <a:path w="1027764" h="127659">
                  <a:moveTo>
                    <a:pt x="63830" y="0"/>
                  </a:moveTo>
                  <a:lnTo>
                    <a:pt x="963934" y="0"/>
                  </a:lnTo>
                  <a:cubicBezTo>
                    <a:pt x="980863" y="0"/>
                    <a:pt x="997098" y="6725"/>
                    <a:pt x="1009068" y="18695"/>
                  </a:cubicBezTo>
                  <a:cubicBezTo>
                    <a:pt x="1021039" y="30666"/>
                    <a:pt x="1027764" y="46901"/>
                    <a:pt x="1027764" y="63830"/>
                  </a:cubicBezTo>
                  <a:lnTo>
                    <a:pt x="1027764" y="63830"/>
                  </a:lnTo>
                  <a:cubicBezTo>
                    <a:pt x="1027764" y="80758"/>
                    <a:pt x="1021039" y="96994"/>
                    <a:pt x="1009068" y="108964"/>
                  </a:cubicBezTo>
                  <a:cubicBezTo>
                    <a:pt x="997098" y="120935"/>
                    <a:pt x="980863" y="127659"/>
                    <a:pt x="963934" y="127659"/>
                  </a:cubicBezTo>
                  <a:lnTo>
                    <a:pt x="63830" y="127659"/>
                  </a:lnTo>
                  <a:cubicBezTo>
                    <a:pt x="46901" y="127659"/>
                    <a:pt x="30666" y="120935"/>
                    <a:pt x="18695" y="108964"/>
                  </a:cubicBezTo>
                  <a:cubicBezTo>
                    <a:pt x="6725" y="96994"/>
                    <a:pt x="0" y="80758"/>
                    <a:pt x="0" y="63830"/>
                  </a:cubicBezTo>
                  <a:lnTo>
                    <a:pt x="0" y="63830"/>
                  </a:lnTo>
                  <a:cubicBezTo>
                    <a:pt x="0" y="46901"/>
                    <a:pt x="6725" y="30666"/>
                    <a:pt x="18695" y="18695"/>
                  </a:cubicBezTo>
                  <a:cubicBezTo>
                    <a:pt x="30666" y="6725"/>
                    <a:pt x="46901" y="0"/>
                    <a:pt x="6383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27764" cy="165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Search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962183" y="1349834"/>
            <a:ext cx="3819979" cy="7908466"/>
            <a:chOff x="0" y="0"/>
            <a:chExt cx="591815" cy="12252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91815" cy="1225228"/>
            </a:xfrm>
            <a:custGeom>
              <a:avLst/>
              <a:gdLst/>
              <a:ahLst/>
              <a:cxnLst/>
              <a:rect l="l" t="t" r="r" b="b"/>
              <a:pathLst>
                <a:path w="591815" h="1225228">
                  <a:moveTo>
                    <a:pt x="0" y="0"/>
                  </a:moveTo>
                  <a:lnTo>
                    <a:pt x="591815" y="0"/>
                  </a:lnTo>
                  <a:lnTo>
                    <a:pt x="591815" y="1225228"/>
                  </a:lnTo>
                  <a:lnTo>
                    <a:pt x="0" y="1225228"/>
                  </a:lnTo>
                  <a:close/>
                </a:path>
              </a:pathLst>
            </a:custGeom>
            <a:blipFill>
              <a:blip r:embed="rId2"/>
              <a:stretch>
                <a:fillRect l="-168082" t="-8261" r="-113851" b="-1465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4" name="AutoShape 24"/>
          <p:cNvSpPr/>
          <p:nvPr/>
        </p:nvSpPr>
        <p:spPr>
          <a:xfrm flipV="1">
            <a:off x="14957421" y="1349834"/>
            <a:ext cx="0" cy="7908466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3372785" y="2628191"/>
            <a:ext cx="8062083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b="1" spc="-392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Tujuan Proyek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79647" y="5638800"/>
            <a:ext cx="822641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Apa yang ingin dicapai?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79647" y="6638926"/>
            <a:ext cx="1055258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Membuat REST API untuk manajemen hotel </a:t>
            </a:r>
          </a:p>
          <a:p>
            <a:pPr marL="539746" lvl="1" indent="-269873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Memudahkan pengelolaan reservasi, kamar, dan pengguna </a:t>
            </a:r>
          </a:p>
          <a:p>
            <a:pPr marL="539746" lvl="1" indent="-269873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Menggunakan teknologi Node.js, Express, MySQL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252394" y="287363"/>
            <a:ext cx="946145" cy="233376"/>
            <a:chOff x="0" y="0"/>
            <a:chExt cx="1261527" cy="311168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302592" cy="30259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653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478920" y="8576"/>
              <a:ext cx="302592" cy="302592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0E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958936" y="8576"/>
              <a:ext cx="302592" cy="30259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CF3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1325468" y="1712873"/>
            <a:ext cx="437048" cy="696243"/>
            <a:chOff x="0" y="0"/>
            <a:chExt cx="582730" cy="928324"/>
          </a:xfrm>
        </p:grpSpPr>
        <p:sp>
          <p:nvSpPr>
            <p:cNvPr id="39" name="Freeform 39"/>
            <p:cNvSpPr/>
            <p:nvPr/>
          </p:nvSpPr>
          <p:spPr>
            <a:xfrm>
              <a:off x="96120" y="0"/>
              <a:ext cx="390490" cy="452147"/>
            </a:xfrm>
            <a:custGeom>
              <a:avLst/>
              <a:gdLst/>
              <a:ahLst/>
              <a:cxnLst/>
              <a:rect l="l" t="t" r="r" b="b"/>
              <a:pathLst>
                <a:path w="390490" h="452147">
                  <a:moveTo>
                    <a:pt x="0" y="0"/>
                  </a:moveTo>
                  <a:lnTo>
                    <a:pt x="390490" y="0"/>
                  </a:lnTo>
                  <a:lnTo>
                    <a:pt x="390490" y="452147"/>
                  </a:lnTo>
                  <a:lnTo>
                    <a:pt x="0" y="452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0" y="488057"/>
              <a:ext cx="58273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Inter Extra-Light"/>
                  <a:ea typeface="Inter Extra-Light"/>
                  <a:cs typeface="Inter Extra-Light"/>
                  <a:sym typeface="Inter Extra-Light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270" y="791528"/>
            <a:ext cx="1919010" cy="9597506"/>
            <a:chOff x="0" y="0"/>
            <a:chExt cx="505418" cy="25277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418" cy="2527738"/>
            </a:xfrm>
            <a:custGeom>
              <a:avLst/>
              <a:gdLst/>
              <a:ahLst/>
              <a:cxnLst/>
              <a:rect l="l" t="t" r="r" b="b"/>
              <a:pathLst>
                <a:path w="505418" h="2527738">
                  <a:moveTo>
                    <a:pt x="0" y="0"/>
                  </a:moveTo>
                  <a:lnTo>
                    <a:pt x="505418" y="0"/>
                  </a:lnTo>
                  <a:lnTo>
                    <a:pt x="505418" y="2527738"/>
                  </a:lnTo>
                  <a:lnTo>
                    <a:pt x="0" y="2527738"/>
                  </a:lnTo>
                  <a:close/>
                </a:path>
              </a:pathLst>
            </a:custGeom>
            <a:solidFill>
              <a:srgbClr val="1E1E1E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418" cy="2565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81567" y="801053"/>
            <a:ext cx="15906838" cy="529731"/>
            <a:chOff x="0" y="0"/>
            <a:chExt cx="4189455" cy="1395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9455" cy="139518"/>
            </a:xfrm>
            <a:custGeom>
              <a:avLst/>
              <a:gdLst/>
              <a:ahLst/>
              <a:cxnLst/>
              <a:rect l="l" t="t" r="r" b="b"/>
              <a:pathLst>
                <a:path w="4189455" h="139518">
                  <a:moveTo>
                    <a:pt x="0" y="0"/>
                  </a:moveTo>
                  <a:lnTo>
                    <a:pt x="4189455" y="0"/>
                  </a:lnTo>
                  <a:lnTo>
                    <a:pt x="4189455" y="139518"/>
                  </a:lnTo>
                  <a:lnTo>
                    <a:pt x="0" y="13951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89455" cy="177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725466" y="79629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796290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382204" y="1335546"/>
            <a:ext cx="159062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0" y="0"/>
            <a:ext cx="18288000" cy="791528"/>
            <a:chOff x="0" y="0"/>
            <a:chExt cx="4816593" cy="208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208468"/>
            </a:xfrm>
            <a:custGeom>
              <a:avLst/>
              <a:gdLst/>
              <a:ahLst/>
              <a:cxnLst/>
              <a:rect l="l" t="t" r="r" b="b"/>
              <a:pathLst>
                <a:path w="4816592" h="208468">
                  <a:moveTo>
                    <a:pt x="0" y="0"/>
                  </a:moveTo>
                  <a:lnTo>
                    <a:pt x="4816592" y="0"/>
                  </a:lnTo>
                  <a:lnTo>
                    <a:pt x="4816592" y="208468"/>
                  </a:lnTo>
                  <a:lnTo>
                    <a:pt x="0" y="20846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24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2382654" y="3830897"/>
            <a:ext cx="159053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335459" y="4876276"/>
            <a:ext cx="159053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2381992" y="9263062"/>
            <a:ext cx="159064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-307996" y="796290"/>
            <a:ext cx="1028700" cy="9592744"/>
            <a:chOff x="0" y="0"/>
            <a:chExt cx="270933" cy="25264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2526484"/>
            </a:xfrm>
            <a:custGeom>
              <a:avLst/>
              <a:gdLst/>
              <a:ahLst/>
              <a:cxnLst/>
              <a:rect l="l" t="t" r="r" b="b"/>
              <a:pathLst>
                <a:path w="270933" h="2526484">
                  <a:moveTo>
                    <a:pt x="0" y="0"/>
                  </a:moveTo>
                  <a:lnTo>
                    <a:pt x="270933" y="0"/>
                  </a:lnTo>
                  <a:lnTo>
                    <a:pt x="270933" y="2526484"/>
                  </a:lnTo>
                  <a:lnTo>
                    <a:pt x="0" y="2526484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0933" cy="25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92855" y="161698"/>
            <a:ext cx="3902290" cy="484707"/>
            <a:chOff x="0" y="0"/>
            <a:chExt cx="1027764" cy="1276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7764" cy="127659"/>
            </a:xfrm>
            <a:custGeom>
              <a:avLst/>
              <a:gdLst/>
              <a:ahLst/>
              <a:cxnLst/>
              <a:rect l="l" t="t" r="r" b="b"/>
              <a:pathLst>
                <a:path w="1027764" h="127659">
                  <a:moveTo>
                    <a:pt x="63830" y="0"/>
                  </a:moveTo>
                  <a:lnTo>
                    <a:pt x="963934" y="0"/>
                  </a:lnTo>
                  <a:cubicBezTo>
                    <a:pt x="980863" y="0"/>
                    <a:pt x="997098" y="6725"/>
                    <a:pt x="1009068" y="18695"/>
                  </a:cubicBezTo>
                  <a:cubicBezTo>
                    <a:pt x="1021039" y="30666"/>
                    <a:pt x="1027764" y="46901"/>
                    <a:pt x="1027764" y="63830"/>
                  </a:cubicBezTo>
                  <a:lnTo>
                    <a:pt x="1027764" y="63830"/>
                  </a:lnTo>
                  <a:cubicBezTo>
                    <a:pt x="1027764" y="80758"/>
                    <a:pt x="1021039" y="96994"/>
                    <a:pt x="1009068" y="108964"/>
                  </a:cubicBezTo>
                  <a:cubicBezTo>
                    <a:pt x="997098" y="120935"/>
                    <a:pt x="980863" y="127659"/>
                    <a:pt x="963934" y="127659"/>
                  </a:cubicBezTo>
                  <a:lnTo>
                    <a:pt x="63830" y="127659"/>
                  </a:lnTo>
                  <a:cubicBezTo>
                    <a:pt x="46901" y="127659"/>
                    <a:pt x="30666" y="120935"/>
                    <a:pt x="18695" y="108964"/>
                  </a:cubicBezTo>
                  <a:cubicBezTo>
                    <a:pt x="6725" y="96994"/>
                    <a:pt x="0" y="80758"/>
                    <a:pt x="0" y="63830"/>
                  </a:cubicBezTo>
                  <a:lnTo>
                    <a:pt x="0" y="63830"/>
                  </a:lnTo>
                  <a:cubicBezTo>
                    <a:pt x="0" y="46901"/>
                    <a:pt x="6725" y="30666"/>
                    <a:pt x="18695" y="18695"/>
                  </a:cubicBezTo>
                  <a:cubicBezTo>
                    <a:pt x="30666" y="6725"/>
                    <a:pt x="46901" y="0"/>
                    <a:pt x="6383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27764" cy="165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Search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316963" y="4125621"/>
            <a:ext cx="371822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Stack Teknologi: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16963" y="2131954"/>
            <a:ext cx="13942337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1" spc="-392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Teknologi yang Digunakan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78224" y="7628430"/>
            <a:ext cx="177110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09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Keamanan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51478" y="6435955"/>
            <a:ext cx="162459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09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51478" y="5244695"/>
            <a:ext cx="162459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09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Backend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10507" y="8656518"/>
            <a:ext cx="130653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09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Testing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15427" y="5239932"/>
            <a:ext cx="3386580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Node.js + Express.js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15427" y="6426430"/>
            <a:ext cx="2560398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MySQL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15427" y="7628430"/>
            <a:ext cx="3386580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JWT Authentication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15427" y="8656518"/>
            <a:ext cx="3180034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Postman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52394" y="287363"/>
            <a:ext cx="946145" cy="233376"/>
            <a:chOff x="0" y="0"/>
            <a:chExt cx="1261527" cy="311168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302592" cy="302592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653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478920" y="8576"/>
              <a:ext cx="302592" cy="30259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0E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958936" y="8576"/>
              <a:ext cx="302592" cy="30259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CF34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3" name="Freeform 43"/>
          <p:cNvSpPr/>
          <p:nvPr/>
        </p:nvSpPr>
        <p:spPr>
          <a:xfrm>
            <a:off x="1397558" y="1712873"/>
            <a:ext cx="292868" cy="339110"/>
          </a:xfrm>
          <a:custGeom>
            <a:avLst/>
            <a:gdLst/>
            <a:ahLst/>
            <a:cxnLst/>
            <a:rect l="l" t="t" r="r" b="b"/>
            <a:pathLst>
              <a:path w="292868" h="339110">
                <a:moveTo>
                  <a:pt x="0" y="0"/>
                </a:moveTo>
                <a:lnTo>
                  <a:pt x="292867" y="0"/>
                </a:lnTo>
                <a:lnTo>
                  <a:pt x="292867" y="339110"/>
                </a:lnTo>
                <a:lnTo>
                  <a:pt x="0" y="33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325468" y="1712873"/>
            <a:ext cx="437048" cy="696243"/>
            <a:chOff x="0" y="0"/>
            <a:chExt cx="582730" cy="928324"/>
          </a:xfrm>
        </p:grpSpPr>
        <p:sp>
          <p:nvSpPr>
            <p:cNvPr id="45" name="Freeform 45"/>
            <p:cNvSpPr/>
            <p:nvPr/>
          </p:nvSpPr>
          <p:spPr>
            <a:xfrm>
              <a:off x="96120" y="0"/>
              <a:ext cx="390490" cy="452147"/>
            </a:xfrm>
            <a:custGeom>
              <a:avLst/>
              <a:gdLst/>
              <a:ahLst/>
              <a:cxnLst/>
              <a:rect l="l" t="t" r="r" b="b"/>
              <a:pathLst>
                <a:path w="390490" h="452147">
                  <a:moveTo>
                    <a:pt x="0" y="0"/>
                  </a:moveTo>
                  <a:lnTo>
                    <a:pt x="390490" y="0"/>
                  </a:lnTo>
                  <a:lnTo>
                    <a:pt x="390490" y="452147"/>
                  </a:lnTo>
                  <a:lnTo>
                    <a:pt x="0" y="452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0" y="488057"/>
              <a:ext cx="58273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Inter Extra-Light"/>
                  <a:ea typeface="Inter Extra-Light"/>
                  <a:cs typeface="Inter Extra-Light"/>
                  <a:sym typeface="Inter Extra-Light"/>
                </a:rPr>
                <a:t>05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 flipH="1" flipV="1">
            <a:off x="10335327" y="3830897"/>
            <a:ext cx="4421" cy="543216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13272570" y="4125621"/>
            <a:ext cx="371822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Kenapa REST API?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095145" y="5771055"/>
            <a:ext cx="6464110" cy="231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Mudah diintegrasikan dengan aplikasi lain </a:t>
            </a:r>
          </a:p>
          <a:p>
            <a:pPr marL="561336" lvl="1" indent="-280668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Standar industri untuk komunikasi antar sistem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270" y="791528"/>
            <a:ext cx="1919010" cy="9597506"/>
            <a:chOff x="0" y="0"/>
            <a:chExt cx="505418" cy="25277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418" cy="2527738"/>
            </a:xfrm>
            <a:custGeom>
              <a:avLst/>
              <a:gdLst/>
              <a:ahLst/>
              <a:cxnLst/>
              <a:rect l="l" t="t" r="r" b="b"/>
              <a:pathLst>
                <a:path w="505418" h="2527738">
                  <a:moveTo>
                    <a:pt x="0" y="0"/>
                  </a:moveTo>
                  <a:lnTo>
                    <a:pt x="505418" y="0"/>
                  </a:lnTo>
                  <a:lnTo>
                    <a:pt x="505418" y="2527738"/>
                  </a:lnTo>
                  <a:lnTo>
                    <a:pt x="0" y="2527738"/>
                  </a:lnTo>
                  <a:close/>
                </a:path>
              </a:pathLst>
            </a:custGeom>
            <a:solidFill>
              <a:srgbClr val="1E1E1E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418" cy="2565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81567" y="801053"/>
            <a:ext cx="15906838" cy="529731"/>
            <a:chOff x="0" y="0"/>
            <a:chExt cx="4189455" cy="1395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9455" cy="139518"/>
            </a:xfrm>
            <a:custGeom>
              <a:avLst/>
              <a:gdLst/>
              <a:ahLst/>
              <a:cxnLst/>
              <a:rect l="l" t="t" r="r" b="b"/>
              <a:pathLst>
                <a:path w="4189455" h="139518">
                  <a:moveTo>
                    <a:pt x="0" y="0"/>
                  </a:moveTo>
                  <a:lnTo>
                    <a:pt x="4189455" y="0"/>
                  </a:lnTo>
                  <a:lnTo>
                    <a:pt x="4189455" y="139518"/>
                  </a:lnTo>
                  <a:lnTo>
                    <a:pt x="0" y="13951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89455" cy="177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725466" y="79629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796290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382204" y="1335546"/>
            <a:ext cx="159062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0" y="0"/>
            <a:ext cx="18288000" cy="791528"/>
            <a:chOff x="0" y="0"/>
            <a:chExt cx="4816593" cy="208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208468"/>
            </a:xfrm>
            <a:custGeom>
              <a:avLst/>
              <a:gdLst/>
              <a:ahLst/>
              <a:cxnLst/>
              <a:rect l="l" t="t" r="r" b="b"/>
              <a:pathLst>
                <a:path w="4816592" h="208468">
                  <a:moveTo>
                    <a:pt x="0" y="0"/>
                  </a:moveTo>
                  <a:lnTo>
                    <a:pt x="4816592" y="0"/>
                  </a:lnTo>
                  <a:lnTo>
                    <a:pt x="4816592" y="208468"/>
                  </a:lnTo>
                  <a:lnTo>
                    <a:pt x="0" y="20846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24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2367279" y="3670140"/>
            <a:ext cx="159053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367279" y="7935992"/>
            <a:ext cx="159053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2381992" y="9574292"/>
            <a:ext cx="159064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-307996" y="796290"/>
            <a:ext cx="1028700" cy="9592744"/>
            <a:chOff x="0" y="0"/>
            <a:chExt cx="270933" cy="25264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2526484"/>
            </a:xfrm>
            <a:custGeom>
              <a:avLst/>
              <a:gdLst/>
              <a:ahLst/>
              <a:cxnLst/>
              <a:rect l="l" t="t" r="r" b="b"/>
              <a:pathLst>
                <a:path w="270933" h="2526484">
                  <a:moveTo>
                    <a:pt x="0" y="0"/>
                  </a:moveTo>
                  <a:lnTo>
                    <a:pt x="270933" y="0"/>
                  </a:lnTo>
                  <a:lnTo>
                    <a:pt x="270933" y="2526484"/>
                  </a:lnTo>
                  <a:lnTo>
                    <a:pt x="0" y="2526484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0933" cy="25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92855" y="161698"/>
            <a:ext cx="3902290" cy="484707"/>
            <a:chOff x="0" y="0"/>
            <a:chExt cx="1027764" cy="1276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7764" cy="127659"/>
            </a:xfrm>
            <a:custGeom>
              <a:avLst/>
              <a:gdLst/>
              <a:ahLst/>
              <a:cxnLst/>
              <a:rect l="l" t="t" r="r" b="b"/>
              <a:pathLst>
                <a:path w="1027764" h="127659">
                  <a:moveTo>
                    <a:pt x="63830" y="0"/>
                  </a:moveTo>
                  <a:lnTo>
                    <a:pt x="963934" y="0"/>
                  </a:lnTo>
                  <a:cubicBezTo>
                    <a:pt x="980863" y="0"/>
                    <a:pt x="997098" y="6725"/>
                    <a:pt x="1009068" y="18695"/>
                  </a:cubicBezTo>
                  <a:cubicBezTo>
                    <a:pt x="1021039" y="30666"/>
                    <a:pt x="1027764" y="46901"/>
                    <a:pt x="1027764" y="63830"/>
                  </a:cubicBezTo>
                  <a:lnTo>
                    <a:pt x="1027764" y="63830"/>
                  </a:lnTo>
                  <a:cubicBezTo>
                    <a:pt x="1027764" y="80758"/>
                    <a:pt x="1021039" y="96994"/>
                    <a:pt x="1009068" y="108964"/>
                  </a:cubicBezTo>
                  <a:cubicBezTo>
                    <a:pt x="997098" y="120935"/>
                    <a:pt x="980863" y="127659"/>
                    <a:pt x="963934" y="127659"/>
                  </a:cubicBezTo>
                  <a:lnTo>
                    <a:pt x="63830" y="127659"/>
                  </a:lnTo>
                  <a:cubicBezTo>
                    <a:pt x="46901" y="127659"/>
                    <a:pt x="30666" y="120935"/>
                    <a:pt x="18695" y="108964"/>
                  </a:cubicBezTo>
                  <a:cubicBezTo>
                    <a:pt x="6725" y="96994"/>
                    <a:pt x="0" y="80758"/>
                    <a:pt x="0" y="63830"/>
                  </a:cubicBezTo>
                  <a:lnTo>
                    <a:pt x="0" y="63830"/>
                  </a:lnTo>
                  <a:cubicBezTo>
                    <a:pt x="0" y="46901"/>
                    <a:pt x="6725" y="30666"/>
                    <a:pt x="18695" y="18695"/>
                  </a:cubicBezTo>
                  <a:cubicBezTo>
                    <a:pt x="30666" y="6725"/>
                    <a:pt x="46901" y="0"/>
                    <a:pt x="6383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27764" cy="165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Search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092301" y="6429470"/>
            <a:ext cx="2296715" cy="1307105"/>
            <a:chOff x="0" y="0"/>
            <a:chExt cx="3062286" cy="174280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062286" cy="1742807"/>
              <a:chOff x="0" y="0"/>
              <a:chExt cx="696366" cy="39631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96366" cy="396316"/>
              </a:xfrm>
              <a:custGeom>
                <a:avLst/>
                <a:gdLst/>
                <a:ahLst/>
                <a:cxnLst/>
                <a:rect l="l" t="t" r="r" b="b"/>
                <a:pathLst>
                  <a:path w="696366" h="396316">
                    <a:moveTo>
                      <a:pt x="117980" y="0"/>
                    </a:moveTo>
                    <a:lnTo>
                      <a:pt x="578386" y="0"/>
                    </a:lnTo>
                    <a:cubicBezTo>
                      <a:pt x="643545" y="0"/>
                      <a:pt x="696366" y="52822"/>
                      <a:pt x="696366" y="117980"/>
                    </a:cubicBezTo>
                    <a:lnTo>
                      <a:pt x="696366" y="278335"/>
                    </a:lnTo>
                    <a:cubicBezTo>
                      <a:pt x="696366" y="309626"/>
                      <a:pt x="683936" y="339634"/>
                      <a:pt x="661811" y="361760"/>
                    </a:cubicBezTo>
                    <a:cubicBezTo>
                      <a:pt x="639685" y="383886"/>
                      <a:pt x="609676" y="396316"/>
                      <a:pt x="578386" y="396316"/>
                    </a:cubicBezTo>
                    <a:lnTo>
                      <a:pt x="117980" y="396316"/>
                    </a:lnTo>
                    <a:cubicBezTo>
                      <a:pt x="86690" y="396316"/>
                      <a:pt x="56681" y="383886"/>
                      <a:pt x="34556" y="361760"/>
                    </a:cubicBezTo>
                    <a:cubicBezTo>
                      <a:pt x="12430" y="339634"/>
                      <a:pt x="0" y="309626"/>
                      <a:pt x="0" y="278335"/>
                    </a:cubicBezTo>
                    <a:lnTo>
                      <a:pt x="0" y="117980"/>
                    </a:lnTo>
                    <a:cubicBezTo>
                      <a:pt x="0" y="86690"/>
                      <a:pt x="12430" y="56681"/>
                      <a:pt x="34556" y="34556"/>
                    </a:cubicBezTo>
                    <a:cubicBezTo>
                      <a:pt x="56681" y="12430"/>
                      <a:pt x="86690" y="0"/>
                      <a:pt x="1179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696366" cy="4344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929260" y="63557"/>
              <a:ext cx="96953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7"/>
                </a:lnSpc>
                <a:spcBef>
                  <a:spcPct val="0"/>
                </a:spcBef>
              </a:pPr>
              <a:r>
                <a:rPr lang="en-US" sz="2197" spc="-92">
                  <a:solidFill>
                    <a:srgbClr val="FFFF00"/>
                  </a:solidFill>
                  <a:latin typeface="Inter"/>
                  <a:ea typeface="Inter"/>
                  <a:cs typeface="Inter"/>
                  <a:sym typeface="Inter"/>
                </a:rPr>
                <a:t>Users</a:t>
              </a:r>
              <a:r>
                <a:rPr lang="en-US" sz="2197" spc="-92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5259" y="833303"/>
              <a:ext cx="2697539" cy="698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4"/>
                </a:lnSpc>
                <a:spcBef>
                  <a:spcPct val="0"/>
                </a:spcBef>
              </a:pPr>
              <a:r>
                <a:rPr lang="en-US" sz="1502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Menyimpan data pengguna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182040" y="4669850"/>
            <a:ext cx="2711750" cy="1206652"/>
            <a:chOff x="0" y="0"/>
            <a:chExt cx="3615666" cy="160887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3615666" cy="1588252"/>
              <a:chOff x="0" y="0"/>
              <a:chExt cx="822205" cy="3611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22205" cy="361170"/>
              </a:xfrm>
              <a:custGeom>
                <a:avLst/>
                <a:gdLst/>
                <a:ahLst/>
                <a:cxnLst/>
                <a:rect l="l" t="t" r="r" b="b"/>
                <a:pathLst>
                  <a:path w="822205" h="361170">
                    <a:moveTo>
                      <a:pt x="99923" y="0"/>
                    </a:moveTo>
                    <a:lnTo>
                      <a:pt x="722282" y="0"/>
                    </a:lnTo>
                    <a:cubicBezTo>
                      <a:pt x="748783" y="0"/>
                      <a:pt x="774199" y="10528"/>
                      <a:pt x="792938" y="29267"/>
                    </a:cubicBezTo>
                    <a:cubicBezTo>
                      <a:pt x="811678" y="48006"/>
                      <a:pt x="822205" y="73422"/>
                      <a:pt x="822205" y="99923"/>
                    </a:cubicBezTo>
                    <a:lnTo>
                      <a:pt x="822205" y="261246"/>
                    </a:lnTo>
                    <a:cubicBezTo>
                      <a:pt x="822205" y="316433"/>
                      <a:pt x="777468" y="361170"/>
                      <a:pt x="722282" y="361170"/>
                    </a:cubicBezTo>
                    <a:lnTo>
                      <a:pt x="99923" y="361170"/>
                    </a:lnTo>
                    <a:cubicBezTo>
                      <a:pt x="73422" y="361170"/>
                      <a:pt x="48006" y="350642"/>
                      <a:pt x="29267" y="331903"/>
                    </a:cubicBezTo>
                    <a:cubicBezTo>
                      <a:pt x="10528" y="313164"/>
                      <a:pt x="0" y="287748"/>
                      <a:pt x="0" y="261246"/>
                    </a:cubicBezTo>
                    <a:lnTo>
                      <a:pt x="0" y="99923"/>
                    </a:lnTo>
                    <a:cubicBezTo>
                      <a:pt x="0" y="73422"/>
                      <a:pt x="10528" y="48006"/>
                      <a:pt x="29267" y="29267"/>
                    </a:cubicBezTo>
                    <a:cubicBezTo>
                      <a:pt x="48006" y="10528"/>
                      <a:pt x="73422" y="0"/>
                      <a:pt x="999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22205" cy="3992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280465" y="63557"/>
              <a:ext cx="105473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7"/>
                </a:lnSpc>
                <a:spcBef>
                  <a:spcPct val="0"/>
                </a:spcBef>
              </a:pPr>
              <a:r>
                <a:rPr lang="en-US" sz="2197" spc="-92">
                  <a:solidFill>
                    <a:srgbClr val="FFFF00"/>
                  </a:solidFill>
                  <a:latin typeface="Inter"/>
                  <a:ea typeface="Inter"/>
                  <a:cs typeface="Inter"/>
                  <a:sym typeface="Inter"/>
                </a:rPr>
                <a:t>Hotels</a:t>
              </a:r>
              <a:r>
                <a:rPr lang="en-US" sz="2197" spc="-92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48659" y="910471"/>
              <a:ext cx="3118348" cy="698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4"/>
                </a:lnSpc>
                <a:spcBef>
                  <a:spcPct val="0"/>
                </a:spcBef>
              </a:pPr>
              <a:r>
                <a:rPr lang="en-US" sz="1502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Menyimpan informasi hotel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789390" y="4439105"/>
            <a:ext cx="2296715" cy="1307105"/>
            <a:chOff x="0" y="0"/>
            <a:chExt cx="3062286" cy="1742807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062286" cy="1742807"/>
              <a:chOff x="0" y="0"/>
              <a:chExt cx="696366" cy="39631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6366" cy="396316"/>
              </a:xfrm>
              <a:custGeom>
                <a:avLst/>
                <a:gdLst/>
                <a:ahLst/>
                <a:cxnLst/>
                <a:rect l="l" t="t" r="r" b="b"/>
                <a:pathLst>
                  <a:path w="696366" h="396316">
                    <a:moveTo>
                      <a:pt x="117980" y="0"/>
                    </a:moveTo>
                    <a:lnTo>
                      <a:pt x="578386" y="0"/>
                    </a:lnTo>
                    <a:cubicBezTo>
                      <a:pt x="643545" y="0"/>
                      <a:pt x="696366" y="52822"/>
                      <a:pt x="696366" y="117980"/>
                    </a:cubicBezTo>
                    <a:lnTo>
                      <a:pt x="696366" y="278335"/>
                    </a:lnTo>
                    <a:cubicBezTo>
                      <a:pt x="696366" y="309626"/>
                      <a:pt x="683936" y="339634"/>
                      <a:pt x="661811" y="361760"/>
                    </a:cubicBezTo>
                    <a:cubicBezTo>
                      <a:pt x="639685" y="383886"/>
                      <a:pt x="609676" y="396316"/>
                      <a:pt x="578386" y="396316"/>
                    </a:cubicBezTo>
                    <a:lnTo>
                      <a:pt x="117980" y="396316"/>
                    </a:lnTo>
                    <a:cubicBezTo>
                      <a:pt x="86690" y="396316"/>
                      <a:pt x="56681" y="383886"/>
                      <a:pt x="34556" y="361760"/>
                    </a:cubicBezTo>
                    <a:cubicBezTo>
                      <a:pt x="12430" y="339634"/>
                      <a:pt x="0" y="309626"/>
                      <a:pt x="0" y="278335"/>
                    </a:cubicBezTo>
                    <a:lnTo>
                      <a:pt x="0" y="117980"/>
                    </a:lnTo>
                    <a:cubicBezTo>
                      <a:pt x="0" y="86690"/>
                      <a:pt x="12430" y="56681"/>
                      <a:pt x="34556" y="34556"/>
                    </a:cubicBezTo>
                    <a:cubicBezTo>
                      <a:pt x="56681" y="12430"/>
                      <a:pt x="86690" y="0"/>
                      <a:pt x="1179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696366" cy="4344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909936" y="63557"/>
              <a:ext cx="1242414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7"/>
                </a:lnSpc>
                <a:spcBef>
                  <a:spcPct val="0"/>
                </a:spcBef>
              </a:pPr>
              <a:r>
                <a:rPr lang="en-US" sz="2197" spc="-92">
                  <a:solidFill>
                    <a:srgbClr val="FFFF00"/>
                  </a:solidFill>
                  <a:latin typeface="Inter"/>
                  <a:ea typeface="Inter"/>
                  <a:cs typeface="Inter"/>
                  <a:sym typeface="Inter"/>
                </a:rPr>
                <a:t>Rooms</a:t>
              </a:r>
              <a:r>
                <a:rPr lang="en-US" sz="2197" spc="-92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14190" y="833303"/>
              <a:ext cx="2633907" cy="698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4"/>
                </a:lnSpc>
                <a:spcBef>
                  <a:spcPct val="0"/>
                </a:spcBef>
              </a:pPr>
              <a:r>
                <a:rPr lang="en-US" sz="1502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Menyimpan data kamar hotel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982427" y="5164040"/>
            <a:ext cx="2159934" cy="1191189"/>
            <a:chOff x="0" y="0"/>
            <a:chExt cx="2879913" cy="1588252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2879913" cy="1588252"/>
              <a:chOff x="0" y="0"/>
              <a:chExt cx="654894" cy="36117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54894" cy="361170"/>
              </a:xfrm>
              <a:custGeom>
                <a:avLst/>
                <a:gdLst/>
                <a:ahLst/>
                <a:cxnLst/>
                <a:rect l="l" t="t" r="r" b="b"/>
                <a:pathLst>
                  <a:path w="654894" h="361170">
                    <a:moveTo>
                      <a:pt x="125452" y="0"/>
                    </a:moveTo>
                    <a:lnTo>
                      <a:pt x="529443" y="0"/>
                    </a:lnTo>
                    <a:cubicBezTo>
                      <a:pt x="562715" y="0"/>
                      <a:pt x="594624" y="13217"/>
                      <a:pt x="618150" y="36744"/>
                    </a:cubicBezTo>
                    <a:cubicBezTo>
                      <a:pt x="641677" y="60271"/>
                      <a:pt x="654894" y="92180"/>
                      <a:pt x="654894" y="125452"/>
                    </a:cubicBezTo>
                    <a:lnTo>
                      <a:pt x="654894" y="235718"/>
                    </a:lnTo>
                    <a:cubicBezTo>
                      <a:pt x="654894" y="305003"/>
                      <a:pt x="598728" y="361170"/>
                      <a:pt x="529443" y="361170"/>
                    </a:cubicBezTo>
                    <a:lnTo>
                      <a:pt x="125452" y="361170"/>
                    </a:lnTo>
                    <a:cubicBezTo>
                      <a:pt x="92180" y="361170"/>
                      <a:pt x="60271" y="347953"/>
                      <a:pt x="36744" y="324426"/>
                    </a:cubicBezTo>
                    <a:cubicBezTo>
                      <a:pt x="13217" y="300899"/>
                      <a:pt x="0" y="268990"/>
                      <a:pt x="0" y="235718"/>
                    </a:cubicBezTo>
                    <a:lnTo>
                      <a:pt x="0" y="125452"/>
                    </a:lnTo>
                    <a:cubicBezTo>
                      <a:pt x="0" y="56167"/>
                      <a:pt x="56167" y="0"/>
                      <a:pt x="12545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654894" cy="3992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671658" y="63559"/>
              <a:ext cx="1536599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7"/>
                </a:lnSpc>
                <a:spcBef>
                  <a:spcPct val="0"/>
                </a:spcBef>
              </a:pPr>
              <a:r>
                <a:rPr lang="en-US" sz="2197" spc="-92">
                  <a:solidFill>
                    <a:srgbClr val="FFFF00"/>
                  </a:solidFill>
                  <a:latin typeface="Inter"/>
                  <a:ea typeface="Inter"/>
                  <a:cs typeface="Inter"/>
                  <a:sym typeface="Inter"/>
                </a:rPr>
                <a:t>Bookings</a:t>
              </a:r>
              <a:r>
                <a:rPr lang="en-US" sz="2197" spc="-92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1187" y="756027"/>
              <a:ext cx="2697540" cy="698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4"/>
                </a:lnSpc>
                <a:spcBef>
                  <a:spcPct val="0"/>
                </a:spcBef>
              </a:pPr>
              <a:r>
                <a:rPr lang="en-US" sz="1502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Menyimpan data reservasi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3276702" y="2199797"/>
            <a:ext cx="14116567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b="1" spc="-392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Perancangan Database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52394" y="287363"/>
            <a:ext cx="946145" cy="233376"/>
            <a:chOff x="0" y="0"/>
            <a:chExt cx="1261527" cy="311168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302592" cy="302592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653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478920" y="8576"/>
              <a:ext cx="302592" cy="302592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0E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958936" y="8576"/>
              <a:ext cx="302592" cy="302592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CF34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8" name="Freeform 58"/>
          <p:cNvSpPr/>
          <p:nvPr/>
        </p:nvSpPr>
        <p:spPr>
          <a:xfrm>
            <a:off x="1397558" y="1712873"/>
            <a:ext cx="292868" cy="339110"/>
          </a:xfrm>
          <a:custGeom>
            <a:avLst/>
            <a:gdLst/>
            <a:ahLst/>
            <a:cxnLst/>
            <a:rect l="l" t="t" r="r" b="b"/>
            <a:pathLst>
              <a:path w="292868" h="339110">
                <a:moveTo>
                  <a:pt x="0" y="0"/>
                </a:moveTo>
                <a:lnTo>
                  <a:pt x="292867" y="0"/>
                </a:lnTo>
                <a:lnTo>
                  <a:pt x="292867" y="339110"/>
                </a:lnTo>
                <a:lnTo>
                  <a:pt x="0" y="33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9" name="Group 59"/>
          <p:cNvGrpSpPr/>
          <p:nvPr/>
        </p:nvGrpSpPr>
        <p:grpSpPr>
          <a:xfrm>
            <a:off x="1325468" y="1712873"/>
            <a:ext cx="437048" cy="696243"/>
            <a:chOff x="0" y="0"/>
            <a:chExt cx="582730" cy="928324"/>
          </a:xfrm>
        </p:grpSpPr>
        <p:sp>
          <p:nvSpPr>
            <p:cNvPr id="60" name="Freeform 60"/>
            <p:cNvSpPr/>
            <p:nvPr/>
          </p:nvSpPr>
          <p:spPr>
            <a:xfrm>
              <a:off x="96120" y="0"/>
              <a:ext cx="390490" cy="452147"/>
            </a:xfrm>
            <a:custGeom>
              <a:avLst/>
              <a:gdLst/>
              <a:ahLst/>
              <a:cxnLst/>
              <a:rect l="l" t="t" r="r" b="b"/>
              <a:pathLst>
                <a:path w="390490" h="452147">
                  <a:moveTo>
                    <a:pt x="0" y="0"/>
                  </a:moveTo>
                  <a:lnTo>
                    <a:pt x="390490" y="0"/>
                  </a:lnTo>
                  <a:lnTo>
                    <a:pt x="390490" y="452147"/>
                  </a:lnTo>
                  <a:lnTo>
                    <a:pt x="0" y="452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TextBox 61"/>
            <p:cNvSpPr txBox="1"/>
            <p:nvPr/>
          </p:nvSpPr>
          <p:spPr>
            <a:xfrm>
              <a:off x="0" y="488057"/>
              <a:ext cx="58273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Inter Extra-Light"/>
                  <a:ea typeface="Inter Extra-Light"/>
                  <a:cs typeface="Inter Extra-Light"/>
                  <a:sym typeface="Inter Extra-Light"/>
                </a:rPr>
                <a:t>06</a:t>
              </a:r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7761643" y="8131255"/>
            <a:ext cx="5429696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One-to-Many: Hotel → Rooms </a:t>
            </a: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One-to-One: Booking → Room </a:t>
            </a: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One-to-Many: Users → Bookings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4393938" y="8483680"/>
            <a:ext cx="315827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Relasi Database :</a:t>
            </a:r>
          </a:p>
        </p:txBody>
      </p:sp>
      <p:sp>
        <p:nvSpPr>
          <p:cNvPr id="64" name="AutoShape 64"/>
          <p:cNvSpPr/>
          <p:nvPr/>
        </p:nvSpPr>
        <p:spPr>
          <a:xfrm flipV="1">
            <a:off x="5420604" y="5092658"/>
            <a:ext cx="3368786" cy="48100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5" name="AutoShape 65"/>
          <p:cNvSpPr/>
          <p:nvPr/>
        </p:nvSpPr>
        <p:spPr>
          <a:xfrm flipH="1" flipV="1">
            <a:off x="11086105" y="5273177"/>
            <a:ext cx="2893364" cy="4548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6" name="AutoShape 66"/>
          <p:cNvSpPr/>
          <p:nvPr/>
        </p:nvSpPr>
        <p:spPr>
          <a:xfrm flipV="1">
            <a:off x="12389016" y="5759635"/>
            <a:ext cx="1593411" cy="175424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7" name="TextBox 67"/>
          <p:cNvSpPr txBox="1"/>
          <p:nvPr/>
        </p:nvSpPr>
        <p:spPr>
          <a:xfrm>
            <a:off x="6214426" y="4769442"/>
            <a:ext cx="154721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One-to-Many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725085" y="4840825"/>
            <a:ext cx="138529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One-to-One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110377" y="7044922"/>
            <a:ext cx="154721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One-to-Many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466" y="791528"/>
            <a:ext cx="2442603" cy="9495472"/>
            <a:chOff x="0" y="0"/>
            <a:chExt cx="643319" cy="250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3319" cy="2500865"/>
            </a:xfrm>
            <a:custGeom>
              <a:avLst/>
              <a:gdLst/>
              <a:ahLst/>
              <a:cxnLst/>
              <a:rect l="l" t="t" r="r" b="b"/>
              <a:pathLst>
                <a:path w="643319" h="2500865">
                  <a:moveTo>
                    <a:pt x="0" y="0"/>
                  </a:moveTo>
                  <a:lnTo>
                    <a:pt x="643319" y="0"/>
                  </a:lnTo>
                  <a:lnTo>
                    <a:pt x="643319" y="2500865"/>
                  </a:lnTo>
                  <a:lnTo>
                    <a:pt x="0" y="2500865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3319" cy="253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68069" y="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725466" y="79629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796290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3168474" y="801053"/>
            <a:ext cx="15119931" cy="1022525"/>
            <a:chOff x="0" y="0"/>
            <a:chExt cx="3982204" cy="2693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2204" cy="269307"/>
            </a:xfrm>
            <a:custGeom>
              <a:avLst/>
              <a:gdLst/>
              <a:ahLst/>
              <a:cxnLst/>
              <a:rect l="l" t="t" r="r" b="b"/>
              <a:pathLst>
                <a:path w="3982204" h="269307">
                  <a:moveTo>
                    <a:pt x="0" y="0"/>
                  </a:moveTo>
                  <a:lnTo>
                    <a:pt x="3982204" y="0"/>
                  </a:lnTo>
                  <a:lnTo>
                    <a:pt x="3982204" y="269307"/>
                  </a:lnTo>
                  <a:lnTo>
                    <a:pt x="0" y="269307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2204" cy="307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168474" y="1823578"/>
            <a:ext cx="1511972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0" y="0"/>
            <a:ext cx="18288000" cy="791528"/>
            <a:chOff x="0" y="0"/>
            <a:chExt cx="4816593" cy="208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08468"/>
            </a:xfrm>
            <a:custGeom>
              <a:avLst/>
              <a:gdLst/>
              <a:ahLst/>
              <a:cxnLst/>
              <a:rect l="l" t="t" r="r" b="b"/>
              <a:pathLst>
                <a:path w="4816592" h="208468">
                  <a:moveTo>
                    <a:pt x="0" y="0"/>
                  </a:moveTo>
                  <a:lnTo>
                    <a:pt x="4816592" y="0"/>
                  </a:lnTo>
                  <a:lnTo>
                    <a:pt x="4816592" y="208468"/>
                  </a:lnTo>
                  <a:lnTo>
                    <a:pt x="0" y="20846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16593" cy="24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167665" y="3988468"/>
            <a:ext cx="15120335" cy="742841"/>
            <a:chOff x="0" y="0"/>
            <a:chExt cx="20160446" cy="990455"/>
          </a:xfrm>
        </p:grpSpPr>
        <p:sp>
          <p:nvSpPr>
            <p:cNvPr id="16" name="AutoShape 16"/>
            <p:cNvSpPr/>
            <p:nvPr/>
          </p:nvSpPr>
          <p:spPr>
            <a:xfrm>
              <a:off x="0" y="6350"/>
              <a:ext cx="20159907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539" y="984105"/>
              <a:ext cx="20159907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-307996" y="796290"/>
            <a:ext cx="1028700" cy="9592744"/>
            <a:chOff x="0" y="0"/>
            <a:chExt cx="270933" cy="25264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526484"/>
            </a:xfrm>
            <a:custGeom>
              <a:avLst/>
              <a:gdLst/>
              <a:ahLst/>
              <a:cxnLst/>
              <a:rect l="l" t="t" r="r" b="b"/>
              <a:pathLst>
                <a:path w="270933" h="2526484">
                  <a:moveTo>
                    <a:pt x="0" y="0"/>
                  </a:moveTo>
                  <a:lnTo>
                    <a:pt x="270933" y="0"/>
                  </a:lnTo>
                  <a:lnTo>
                    <a:pt x="270933" y="2526484"/>
                  </a:lnTo>
                  <a:lnTo>
                    <a:pt x="0" y="2526484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25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192855" y="161698"/>
            <a:ext cx="3902290" cy="484707"/>
            <a:chOff x="0" y="0"/>
            <a:chExt cx="1027764" cy="1276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7764" cy="127659"/>
            </a:xfrm>
            <a:custGeom>
              <a:avLst/>
              <a:gdLst/>
              <a:ahLst/>
              <a:cxnLst/>
              <a:rect l="l" t="t" r="r" b="b"/>
              <a:pathLst>
                <a:path w="1027764" h="127659">
                  <a:moveTo>
                    <a:pt x="63830" y="0"/>
                  </a:moveTo>
                  <a:lnTo>
                    <a:pt x="963934" y="0"/>
                  </a:lnTo>
                  <a:cubicBezTo>
                    <a:pt x="980863" y="0"/>
                    <a:pt x="997098" y="6725"/>
                    <a:pt x="1009068" y="18695"/>
                  </a:cubicBezTo>
                  <a:cubicBezTo>
                    <a:pt x="1021039" y="30666"/>
                    <a:pt x="1027764" y="46901"/>
                    <a:pt x="1027764" y="63830"/>
                  </a:cubicBezTo>
                  <a:lnTo>
                    <a:pt x="1027764" y="63830"/>
                  </a:lnTo>
                  <a:cubicBezTo>
                    <a:pt x="1027764" y="80758"/>
                    <a:pt x="1021039" y="96994"/>
                    <a:pt x="1009068" y="108964"/>
                  </a:cubicBezTo>
                  <a:cubicBezTo>
                    <a:pt x="997098" y="120935"/>
                    <a:pt x="980863" y="127659"/>
                    <a:pt x="963934" y="127659"/>
                  </a:cubicBezTo>
                  <a:lnTo>
                    <a:pt x="63830" y="127659"/>
                  </a:lnTo>
                  <a:cubicBezTo>
                    <a:pt x="46901" y="127659"/>
                    <a:pt x="30666" y="120935"/>
                    <a:pt x="18695" y="108964"/>
                  </a:cubicBezTo>
                  <a:cubicBezTo>
                    <a:pt x="6725" y="96994"/>
                    <a:pt x="0" y="80758"/>
                    <a:pt x="0" y="63830"/>
                  </a:cubicBezTo>
                  <a:lnTo>
                    <a:pt x="0" y="63830"/>
                  </a:lnTo>
                  <a:cubicBezTo>
                    <a:pt x="0" y="46901"/>
                    <a:pt x="6725" y="30666"/>
                    <a:pt x="18695" y="18695"/>
                  </a:cubicBezTo>
                  <a:cubicBezTo>
                    <a:pt x="30666" y="6725"/>
                    <a:pt x="46901" y="0"/>
                    <a:pt x="6383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27764" cy="165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Search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52394" y="287363"/>
            <a:ext cx="946145" cy="233376"/>
            <a:chOff x="0" y="0"/>
            <a:chExt cx="1261527" cy="31116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02592" cy="30259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653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478920" y="8576"/>
              <a:ext cx="302592" cy="302592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0E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958936" y="8576"/>
              <a:ext cx="302592" cy="30259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CF34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4" name="TextBox 34"/>
          <p:cNvSpPr txBox="1"/>
          <p:nvPr/>
        </p:nvSpPr>
        <p:spPr>
          <a:xfrm>
            <a:off x="5879018" y="2137903"/>
            <a:ext cx="9697630" cy="16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9"/>
              </a:lnSpc>
            </a:pPr>
            <a:r>
              <a:rPr lang="en-US" sz="7974" b="1" spc="-390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Perancangan Endpoint REST API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046392" y="5086350"/>
            <a:ext cx="9302305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1️⃣ Users → Autentikasi &amp; Manajemen User 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2️⃣ Hotels → Manajemen Data Hotel 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3️⃣ Rooms → Manajemen Kamar 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4️⃣ Bookings → Manajemen Reservasi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724006" y="4088426"/>
            <a:ext cx="4973538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📢 Daftar Endpoint Utama: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728244" y="1823578"/>
            <a:ext cx="437048" cy="696243"/>
            <a:chOff x="0" y="0"/>
            <a:chExt cx="582730" cy="928324"/>
          </a:xfrm>
        </p:grpSpPr>
        <p:sp>
          <p:nvSpPr>
            <p:cNvPr id="38" name="Freeform 38"/>
            <p:cNvSpPr/>
            <p:nvPr/>
          </p:nvSpPr>
          <p:spPr>
            <a:xfrm>
              <a:off x="96120" y="0"/>
              <a:ext cx="390490" cy="452147"/>
            </a:xfrm>
            <a:custGeom>
              <a:avLst/>
              <a:gdLst/>
              <a:ahLst/>
              <a:cxnLst/>
              <a:rect l="l" t="t" r="r" b="b"/>
              <a:pathLst>
                <a:path w="390490" h="452147">
                  <a:moveTo>
                    <a:pt x="0" y="0"/>
                  </a:moveTo>
                  <a:lnTo>
                    <a:pt x="390490" y="0"/>
                  </a:lnTo>
                  <a:lnTo>
                    <a:pt x="390490" y="452147"/>
                  </a:lnTo>
                  <a:lnTo>
                    <a:pt x="0" y="452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0" y="488057"/>
              <a:ext cx="58273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Inter Extra-Light"/>
                  <a:ea typeface="Inter Extra-Light"/>
                  <a:cs typeface="Inter Extra-Light"/>
                  <a:sym typeface="Inter Extra-Light"/>
                </a:rPr>
                <a:t>07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182357" y="7315201"/>
            <a:ext cx="15120335" cy="742841"/>
            <a:chOff x="0" y="0"/>
            <a:chExt cx="20160446" cy="990455"/>
          </a:xfrm>
        </p:grpSpPr>
        <p:sp>
          <p:nvSpPr>
            <p:cNvPr id="41" name="AutoShape 41"/>
            <p:cNvSpPr/>
            <p:nvPr/>
          </p:nvSpPr>
          <p:spPr>
            <a:xfrm>
              <a:off x="0" y="6350"/>
              <a:ext cx="20159907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539" y="984105"/>
              <a:ext cx="20159907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3" name="TextBox 43"/>
          <p:cNvSpPr txBox="1"/>
          <p:nvPr/>
        </p:nvSpPr>
        <p:spPr>
          <a:xfrm>
            <a:off x="3724006" y="7415158"/>
            <a:ext cx="3955107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💻 Contoh Endpoint: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88003" y="8214159"/>
            <a:ext cx="6582221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GET /hotels → Mendapatkan semua hotel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POST /rooms → Menambahkan kamar baru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PUT /bookings/:id → Update status booking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DELETE /users/:id → Hapus pengguna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270" y="791528"/>
            <a:ext cx="1919010" cy="9597506"/>
            <a:chOff x="0" y="0"/>
            <a:chExt cx="505418" cy="25277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418" cy="2527738"/>
            </a:xfrm>
            <a:custGeom>
              <a:avLst/>
              <a:gdLst/>
              <a:ahLst/>
              <a:cxnLst/>
              <a:rect l="l" t="t" r="r" b="b"/>
              <a:pathLst>
                <a:path w="505418" h="2527738">
                  <a:moveTo>
                    <a:pt x="0" y="0"/>
                  </a:moveTo>
                  <a:lnTo>
                    <a:pt x="505418" y="0"/>
                  </a:lnTo>
                  <a:lnTo>
                    <a:pt x="505418" y="2527738"/>
                  </a:lnTo>
                  <a:lnTo>
                    <a:pt x="0" y="2527738"/>
                  </a:lnTo>
                  <a:close/>
                </a:path>
              </a:pathLst>
            </a:custGeom>
            <a:solidFill>
              <a:srgbClr val="1E1E1E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418" cy="2565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81567" y="801053"/>
            <a:ext cx="15906838" cy="529731"/>
            <a:chOff x="0" y="0"/>
            <a:chExt cx="4189455" cy="1395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9455" cy="139518"/>
            </a:xfrm>
            <a:custGeom>
              <a:avLst/>
              <a:gdLst/>
              <a:ahLst/>
              <a:cxnLst/>
              <a:rect l="l" t="t" r="r" b="b"/>
              <a:pathLst>
                <a:path w="4189455" h="139518">
                  <a:moveTo>
                    <a:pt x="0" y="0"/>
                  </a:moveTo>
                  <a:lnTo>
                    <a:pt x="4189455" y="0"/>
                  </a:lnTo>
                  <a:lnTo>
                    <a:pt x="4189455" y="139518"/>
                  </a:lnTo>
                  <a:lnTo>
                    <a:pt x="0" y="13951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89455" cy="177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725466" y="79629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796290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382204" y="1335546"/>
            <a:ext cx="159062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0" y="0"/>
            <a:ext cx="18288000" cy="791528"/>
            <a:chOff x="0" y="0"/>
            <a:chExt cx="4816593" cy="208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208468"/>
            </a:xfrm>
            <a:custGeom>
              <a:avLst/>
              <a:gdLst/>
              <a:ahLst/>
              <a:cxnLst/>
              <a:rect l="l" t="t" r="r" b="b"/>
              <a:pathLst>
                <a:path w="4816592" h="208468">
                  <a:moveTo>
                    <a:pt x="0" y="0"/>
                  </a:moveTo>
                  <a:lnTo>
                    <a:pt x="4816592" y="0"/>
                  </a:lnTo>
                  <a:lnTo>
                    <a:pt x="4816592" y="208468"/>
                  </a:lnTo>
                  <a:lnTo>
                    <a:pt x="0" y="20846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24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2381992" y="9263062"/>
            <a:ext cx="159064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307996" y="796290"/>
            <a:ext cx="1028700" cy="9592744"/>
            <a:chOff x="0" y="0"/>
            <a:chExt cx="270933" cy="25264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526484"/>
            </a:xfrm>
            <a:custGeom>
              <a:avLst/>
              <a:gdLst/>
              <a:ahLst/>
              <a:cxnLst/>
              <a:rect l="l" t="t" r="r" b="b"/>
              <a:pathLst>
                <a:path w="270933" h="2526484">
                  <a:moveTo>
                    <a:pt x="0" y="0"/>
                  </a:moveTo>
                  <a:lnTo>
                    <a:pt x="270933" y="0"/>
                  </a:lnTo>
                  <a:lnTo>
                    <a:pt x="270933" y="2526484"/>
                  </a:lnTo>
                  <a:lnTo>
                    <a:pt x="0" y="2526484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25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92855" y="161698"/>
            <a:ext cx="3902290" cy="484707"/>
            <a:chOff x="0" y="0"/>
            <a:chExt cx="1027764" cy="1276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7764" cy="127659"/>
            </a:xfrm>
            <a:custGeom>
              <a:avLst/>
              <a:gdLst/>
              <a:ahLst/>
              <a:cxnLst/>
              <a:rect l="l" t="t" r="r" b="b"/>
              <a:pathLst>
                <a:path w="1027764" h="127659">
                  <a:moveTo>
                    <a:pt x="63830" y="0"/>
                  </a:moveTo>
                  <a:lnTo>
                    <a:pt x="963934" y="0"/>
                  </a:lnTo>
                  <a:cubicBezTo>
                    <a:pt x="980863" y="0"/>
                    <a:pt x="997098" y="6725"/>
                    <a:pt x="1009068" y="18695"/>
                  </a:cubicBezTo>
                  <a:cubicBezTo>
                    <a:pt x="1021039" y="30666"/>
                    <a:pt x="1027764" y="46901"/>
                    <a:pt x="1027764" y="63830"/>
                  </a:cubicBezTo>
                  <a:lnTo>
                    <a:pt x="1027764" y="63830"/>
                  </a:lnTo>
                  <a:cubicBezTo>
                    <a:pt x="1027764" y="80758"/>
                    <a:pt x="1021039" y="96994"/>
                    <a:pt x="1009068" y="108964"/>
                  </a:cubicBezTo>
                  <a:cubicBezTo>
                    <a:pt x="997098" y="120935"/>
                    <a:pt x="980863" y="127659"/>
                    <a:pt x="963934" y="127659"/>
                  </a:cubicBezTo>
                  <a:lnTo>
                    <a:pt x="63830" y="127659"/>
                  </a:lnTo>
                  <a:cubicBezTo>
                    <a:pt x="46901" y="127659"/>
                    <a:pt x="30666" y="120935"/>
                    <a:pt x="18695" y="108964"/>
                  </a:cubicBezTo>
                  <a:cubicBezTo>
                    <a:pt x="6725" y="96994"/>
                    <a:pt x="0" y="80758"/>
                    <a:pt x="0" y="63830"/>
                  </a:cubicBezTo>
                  <a:lnTo>
                    <a:pt x="0" y="63830"/>
                  </a:lnTo>
                  <a:cubicBezTo>
                    <a:pt x="0" y="46901"/>
                    <a:pt x="6725" y="30666"/>
                    <a:pt x="18695" y="18695"/>
                  </a:cubicBezTo>
                  <a:cubicBezTo>
                    <a:pt x="30666" y="6725"/>
                    <a:pt x="46901" y="0"/>
                    <a:pt x="6383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27764" cy="165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Search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130233" y="1893848"/>
            <a:ext cx="12409504" cy="88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0"/>
              </a:lnSpc>
            </a:pPr>
            <a:r>
              <a:rPr lang="en-US" sz="7032" b="1" spc="-344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Implementasi Source Code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52394" y="287363"/>
            <a:ext cx="946145" cy="233376"/>
            <a:chOff x="0" y="0"/>
            <a:chExt cx="1261527" cy="31116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302592" cy="302592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65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478920" y="8576"/>
              <a:ext cx="302592" cy="30259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0E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958936" y="8576"/>
              <a:ext cx="302592" cy="30259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CF34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325468" y="1712873"/>
            <a:ext cx="437048" cy="696243"/>
            <a:chOff x="0" y="0"/>
            <a:chExt cx="582730" cy="928324"/>
          </a:xfrm>
        </p:grpSpPr>
        <p:sp>
          <p:nvSpPr>
            <p:cNvPr id="33" name="Freeform 33"/>
            <p:cNvSpPr/>
            <p:nvPr/>
          </p:nvSpPr>
          <p:spPr>
            <a:xfrm>
              <a:off x="96120" y="0"/>
              <a:ext cx="390490" cy="452147"/>
            </a:xfrm>
            <a:custGeom>
              <a:avLst/>
              <a:gdLst/>
              <a:ahLst/>
              <a:cxnLst/>
              <a:rect l="l" t="t" r="r" b="b"/>
              <a:pathLst>
                <a:path w="390490" h="452147">
                  <a:moveTo>
                    <a:pt x="0" y="0"/>
                  </a:moveTo>
                  <a:lnTo>
                    <a:pt x="390490" y="0"/>
                  </a:lnTo>
                  <a:lnTo>
                    <a:pt x="390490" y="452147"/>
                  </a:lnTo>
                  <a:lnTo>
                    <a:pt x="0" y="452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0" y="488057"/>
              <a:ext cx="58273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Inter Extra-Light"/>
                  <a:ea typeface="Inter Extra-Light"/>
                  <a:cs typeface="Inter Extra-Light"/>
                  <a:sym typeface="Inter Extra-Light"/>
                </a:rPr>
                <a:t>08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2790510" y="4259956"/>
            <a:ext cx="4202875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📂 project-root 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┣ 📂 Config 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┣ 📂 Controllers 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┣ 📂 Middleware 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┣ 📂 Routes 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┣ 📜 server.js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82204" y="3523376"/>
            <a:ext cx="420287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📝 Struktur Folder 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367279" y="3379628"/>
            <a:ext cx="15906412" cy="830422"/>
            <a:chOff x="0" y="0"/>
            <a:chExt cx="21208550" cy="1107230"/>
          </a:xfrm>
        </p:grpSpPr>
        <p:sp>
          <p:nvSpPr>
            <p:cNvPr id="38" name="AutoShape 38"/>
            <p:cNvSpPr/>
            <p:nvPr/>
          </p:nvSpPr>
          <p:spPr>
            <a:xfrm>
              <a:off x="1422" y="6350"/>
              <a:ext cx="21207127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0" y="1100880"/>
              <a:ext cx="2120855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9672658" y="3523376"/>
            <a:ext cx="842635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🔥 Contoh Kode API Users (Node.js &amp; Express) 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12409" y="4705350"/>
            <a:ext cx="7275591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router.get('/users', authenticateToken, getUsers); 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router.post('/users', createUser); 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router.put('/users/:id', updateUserRole); 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router.delete('/users/:id', deleteUser);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270" y="791528"/>
            <a:ext cx="1919010" cy="9597506"/>
            <a:chOff x="0" y="0"/>
            <a:chExt cx="505418" cy="25277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418" cy="2527738"/>
            </a:xfrm>
            <a:custGeom>
              <a:avLst/>
              <a:gdLst/>
              <a:ahLst/>
              <a:cxnLst/>
              <a:rect l="l" t="t" r="r" b="b"/>
              <a:pathLst>
                <a:path w="505418" h="2527738">
                  <a:moveTo>
                    <a:pt x="0" y="0"/>
                  </a:moveTo>
                  <a:lnTo>
                    <a:pt x="505418" y="0"/>
                  </a:lnTo>
                  <a:lnTo>
                    <a:pt x="505418" y="2527738"/>
                  </a:lnTo>
                  <a:lnTo>
                    <a:pt x="0" y="2527738"/>
                  </a:lnTo>
                  <a:close/>
                </a:path>
              </a:pathLst>
            </a:custGeom>
            <a:solidFill>
              <a:srgbClr val="1E1E1E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418" cy="2565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81567" y="801053"/>
            <a:ext cx="15906838" cy="529731"/>
            <a:chOff x="0" y="0"/>
            <a:chExt cx="4189455" cy="1395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9455" cy="139518"/>
            </a:xfrm>
            <a:custGeom>
              <a:avLst/>
              <a:gdLst/>
              <a:ahLst/>
              <a:cxnLst/>
              <a:rect l="l" t="t" r="r" b="b"/>
              <a:pathLst>
                <a:path w="4189455" h="139518">
                  <a:moveTo>
                    <a:pt x="0" y="0"/>
                  </a:moveTo>
                  <a:lnTo>
                    <a:pt x="4189455" y="0"/>
                  </a:lnTo>
                  <a:lnTo>
                    <a:pt x="4189455" y="139518"/>
                  </a:lnTo>
                  <a:lnTo>
                    <a:pt x="0" y="13951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89455" cy="177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725466" y="79629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796290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382204" y="1335546"/>
            <a:ext cx="159062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0" y="0"/>
            <a:ext cx="18288000" cy="791528"/>
            <a:chOff x="0" y="0"/>
            <a:chExt cx="4816593" cy="208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208468"/>
            </a:xfrm>
            <a:custGeom>
              <a:avLst/>
              <a:gdLst/>
              <a:ahLst/>
              <a:cxnLst/>
              <a:rect l="l" t="t" r="r" b="b"/>
              <a:pathLst>
                <a:path w="4816592" h="208468">
                  <a:moveTo>
                    <a:pt x="0" y="0"/>
                  </a:moveTo>
                  <a:lnTo>
                    <a:pt x="4816592" y="0"/>
                  </a:lnTo>
                  <a:lnTo>
                    <a:pt x="4816592" y="208468"/>
                  </a:lnTo>
                  <a:lnTo>
                    <a:pt x="0" y="208468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24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2367279" y="3993990"/>
            <a:ext cx="159053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367279" y="8218494"/>
            <a:ext cx="159053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2381992" y="9263062"/>
            <a:ext cx="1590641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-307996" y="796290"/>
            <a:ext cx="1028700" cy="9592744"/>
            <a:chOff x="0" y="0"/>
            <a:chExt cx="270933" cy="25264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2526484"/>
            </a:xfrm>
            <a:custGeom>
              <a:avLst/>
              <a:gdLst/>
              <a:ahLst/>
              <a:cxnLst/>
              <a:rect l="l" t="t" r="r" b="b"/>
              <a:pathLst>
                <a:path w="270933" h="2526484">
                  <a:moveTo>
                    <a:pt x="0" y="0"/>
                  </a:moveTo>
                  <a:lnTo>
                    <a:pt x="270933" y="0"/>
                  </a:lnTo>
                  <a:lnTo>
                    <a:pt x="270933" y="2526484"/>
                  </a:lnTo>
                  <a:lnTo>
                    <a:pt x="0" y="2526484"/>
                  </a:ln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0933" cy="25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92855" y="161698"/>
            <a:ext cx="3902290" cy="484707"/>
            <a:chOff x="0" y="0"/>
            <a:chExt cx="1027764" cy="1276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7764" cy="127659"/>
            </a:xfrm>
            <a:custGeom>
              <a:avLst/>
              <a:gdLst/>
              <a:ahLst/>
              <a:cxnLst/>
              <a:rect l="l" t="t" r="r" b="b"/>
              <a:pathLst>
                <a:path w="1027764" h="127659">
                  <a:moveTo>
                    <a:pt x="63830" y="0"/>
                  </a:moveTo>
                  <a:lnTo>
                    <a:pt x="963934" y="0"/>
                  </a:lnTo>
                  <a:cubicBezTo>
                    <a:pt x="980863" y="0"/>
                    <a:pt x="997098" y="6725"/>
                    <a:pt x="1009068" y="18695"/>
                  </a:cubicBezTo>
                  <a:cubicBezTo>
                    <a:pt x="1021039" y="30666"/>
                    <a:pt x="1027764" y="46901"/>
                    <a:pt x="1027764" y="63830"/>
                  </a:cubicBezTo>
                  <a:lnTo>
                    <a:pt x="1027764" y="63830"/>
                  </a:lnTo>
                  <a:cubicBezTo>
                    <a:pt x="1027764" y="80758"/>
                    <a:pt x="1021039" y="96994"/>
                    <a:pt x="1009068" y="108964"/>
                  </a:cubicBezTo>
                  <a:cubicBezTo>
                    <a:pt x="997098" y="120935"/>
                    <a:pt x="980863" y="127659"/>
                    <a:pt x="963934" y="127659"/>
                  </a:cubicBezTo>
                  <a:lnTo>
                    <a:pt x="63830" y="127659"/>
                  </a:lnTo>
                  <a:cubicBezTo>
                    <a:pt x="46901" y="127659"/>
                    <a:pt x="30666" y="120935"/>
                    <a:pt x="18695" y="108964"/>
                  </a:cubicBezTo>
                  <a:cubicBezTo>
                    <a:pt x="6725" y="96994"/>
                    <a:pt x="0" y="80758"/>
                    <a:pt x="0" y="63830"/>
                  </a:cubicBezTo>
                  <a:lnTo>
                    <a:pt x="0" y="63830"/>
                  </a:lnTo>
                  <a:cubicBezTo>
                    <a:pt x="0" y="46901"/>
                    <a:pt x="6725" y="30666"/>
                    <a:pt x="18695" y="18695"/>
                  </a:cubicBezTo>
                  <a:cubicBezTo>
                    <a:pt x="30666" y="6725"/>
                    <a:pt x="46901" y="0"/>
                    <a:pt x="6383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27764" cy="165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Search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372785" y="2385289"/>
            <a:ext cx="9743020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1" spc="-392">
                <a:solidFill>
                  <a:srgbClr val="FFFFFF"/>
                </a:solidFill>
                <a:latin typeface="JetBrains Mono Ultra-Bold"/>
                <a:ea typeface="JetBrains Mono Ultra-Bold"/>
                <a:cs typeface="JetBrains Mono Ultra-Bold"/>
                <a:sym typeface="JetBrains Mono Ultra-Bold"/>
              </a:rPr>
              <a:t> Pengujian API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95984" y="5546173"/>
            <a:ext cx="8896975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✅ Postman / Thunder Client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✅ Response Format (JSON)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✅ Hasil Pengujian API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95984" y="4261006"/>
            <a:ext cx="488216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🛠 Tools Pengujian: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52394" y="287363"/>
            <a:ext cx="946145" cy="233376"/>
            <a:chOff x="0" y="0"/>
            <a:chExt cx="1261527" cy="31116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302592" cy="30259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653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78920" y="8576"/>
              <a:ext cx="302592" cy="302592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0E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958936" y="8576"/>
              <a:ext cx="302592" cy="302592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CF3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325468" y="1712873"/>
            <a:ext cx="437048" cy="696243"/>
            <a:chOff x="0" y="0"/>
            <a:chExt cx="582730" cy="928324"/>
          </a:xfrm>
        </p:grpSpPr>
        <p:sp>
          <p:nvSpPr>
            <p:cNvPr id="37" name="Freeform 37"/>
            <p:cNvSpPr/>
            <p:nvPr/>
          </p:nvSpPr>
          <p:spPr>
            <a:xfrm>
              <a:off x="96120" y="0"/>
              <a:ext cx="390490" cy="452147"/>
            </a:xfrm>
            <a:custGeom>
              <a:avLst/>
              <a:gdLst/>
              <a:ahLst/>
              <a:cxnLst/>
              <a:rect l="l" t="t" r="r" b="b"/>
              <a:pathLst>
                <a:path w="390490" h="452147">
                  <a:moveTo>
                    <a:pt x="0" y="0"/>
                  </a:moveTo>
                  <a:lnTo>
                    <a:pt x="390490" y="0"/>
                  </a:lnTo>
                  <a:lnTo>
                    <a:pt x="390490" y="452147"/>
                  </a:lnTo>
                  <a:lnTo>
                    <a:pt x="0" y="452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0" y="488057"/>
              <a:ext cx="58273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Inter Extra-Light"/>
                  <a:ea typeface="Inter Extra-Light"/>
                  <a:cs typeface="Inter Extra-Light"/>
                  <a:sym typeface="Inter Extra-Light"/>
                </a:rPr>
                <a:t>09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366</Words>
  <Application>Microsoft Office PowerPoint</Application>
  <PresentationFormat>Custom</PresentationFormat>
  <Paragraphs>110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JetBrains Mono Ultra-Bold</vt:lpstr>
      <vt:lpstr>Arial</vt:lpstr>
      <vt:lpstr>Inter</vt:lpstr>
      <vt:lpstr>Inter Light</vt:lpstr>
      <vt:lpstr>Canva Sans</vt:lpstr>
      <vt:lpstr>Calibri</vt:lpstr>
      <vt:lpstr>Inter Extra-Light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Perkembangan Sistem Manajemen Hotel Berbasis REST API dengan Node.js dan MySQL</dc:title>
  <cp:lastModifiedBy>ASUS E-402Y</cp:lastModifiedBy>
  <cp:revision>2</cp:revision>
  <dcterms:created xsi:type="dcterms:W3CDTF">2006-08-16T00:00:00Z</dcterms:created>
  <dcterms:modified xsi:type="dcterms:W3CDTF">2025-01-28T16:06:02Z</dcterms:modified>
  <dc:identifier>DAGdfkeQ30Y</dc:identifier>
</cp:coreProperties>
</file>